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2" r:id="rId4"/>
    <p:sldMasterId id="2147483733" r:id="rId5"/>
    <p:sldMasterId id="214748373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embeddedFontLst>
    <p:embeddedFont>
      <p:font typeface="Sora SemiBold"/>
      <p:regular r:id="rId30"/>
      <p:bold r:id="rId31"/>
    </p:embeddedFont>
    <p:embeddedFont>
      <p:font typeface="Anton"/>
      <p:regular r:id="rId32"/>
    </p:embeddedFont>
    <p:embeddedFont>
      <p:font typeface="Sora"/>
      <p:regular r:id="rId33"/>
      <p:bold r:id="rId34"/>
    </p:embeddedFont>
    <p:embeddedFont>
      <p:font typeface="DM Sans"/>
      <p:regular r:id="rId35"/>
      <p:bold r:id="rId36"/>
      <p:italic r:id="rId37"/>
      <p:boldItalic r:id="rId38"/>
    </p:embeddedFont>
    <p:embeddedFont>
      <p:font typeface="Barlow"/>
      <p:regular r:id="rId39"/>
      <p:bold r:id="rId40"/>
      <p:italic r:id="rId41"/>
      <p:boldItalic r:id="rId42"/>
    </p:embeddedFont>
    <p:embeddedFont>
      <p:font typeface="Barlow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bold.fntdata"/><Relationship Id="rId20" Type="http://schemas.openxmlformats.org/officeDocument/2006/relationships/slide" Target="slides/slide13.xml"/><Relationship Id="rId42" Type="http://schemas.openxmlformats.org/officeDocument/2006/relationships/font" Target="fonts/Barlow-boldItalic.fntdata"/><Relationship Id="rId41" Type="http://schemas.openxmlformats.org/officeDocument/2006/relationships/font" Target="fonts/Barlow-italic.fntdata"/><Relationship Id="rId22" Type="http://schemas.openxmlformats.org/officeDocument/2006/relationships/slide" Target="slides/slide15.xml"/><Relationship Id="rId44" Type="http://schemas.openxmlformats.org/officeDocument/2006/relationships/font" Target="fonts/BarlowLight-bold.fntdata"/><Relationship Id="rId21" Type="http://schemas.openxmlformats.org/officeDocument/2006/relationships/slide" Target="slides/slide14.xml"/><Relationship Id="rId43" Type="http://schemas.openxmlformats.org/officeDocument/2006/relationships/font" Target="fonts/BarlowLight-regular.fntdata"/><Relationship Id="rId24" Type="http://schemas.openxmlformats.org/officeDocument/2006/relationships/slide" Target="slides/slide17.xml"/><Relationship Id="rId46" Type="http://schemas.openxmlformats.org/officeDocument/2006/relationships/font" Target="fonts/BarlowLight-boldItalic.fntdata"/><Relationship Id="rId23" Type="http://schemas.openxmlformats.org/officeDocument/2006/relationships/slide" Target="slides/slide16.xml"/><Relationship Id="rId45" Type="http://schemas.openxmlformats.org/officeDocument/2006/relationships/font" Target="fonts/BarlowLigh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SoraSemiBold-bold.fntdata"/><Relationship Id="rId30" Type="http://schemas.openxmlformats.org/officeDocument/2006/relationships/font" Target="fonts/SoraSemiBold-regular.fntdata"/><Relationship Id="rId11" Type="http://schemas.openxmlformats.org/officeDocument/2006/relationships/slide" Target="slides/slide4.xml"/><Relationship Id="rId33" Type="http://schemas.openxmlformats.org/officeDocument/2006/relationships/font" Target="fonts/Sora-regular.fntdata"/><Relationship Id="rId10" Type="http://schemas.openxmlformats.org/officeDocument/2006/relationships/slide" Target="slides/slide3.xml"/><Relationship Id="rId32" Type="http://schemas.openxmlformats.org/officeDocument/2006/relationships/font" Target="fonts/Anton-regular.fntdata"/><Relationship Id="rId13" Type="http://schemas.openxmlformats.org/officeDocument/2006/relationships/slide" Target="slides/slide6.xml"/><Relationship Id="rId35" Type="http://schemas.openxmlformats.org/officeDocument/2006/relationships/font" Target="fonts/DMSans-regular.fntdata"/><Relationship Id="rId12" Type="http://schemas.openxmlformats.org/officeDocument/2006/relationships/slide" Target="slides/slide5.xml"/><Relationship Id="rId34" Type="http://schemas.openxmlformats.org/officeDocument/2006/relationships/font" Target="fonts/Sora-bold.fntdata"/><Relationship Id="rId15" Type="http://schemas.openxmlformats.org/officeDocument/2006/relationships/slide" Target="slides/slide8.xml"/><Relationship Id="rId37" Type="http://schemas.openxmlformats.org/officeDocument/2006/relationships/font" Target="fonts/DMSans-italic.fntdata"/><Relationship Id="rId14" Type="http://schemas.openxmlformats.org/officeDocument/2006/relationships/slide" Target="slides/slide7.xml"/><Relationship Id="rId36" Type="http://schemas.openxmlformats.org/officeDocument/2006/relationships/font" Target="fonts/DMSans-bold.fntdata"/><Relationship Id="rId17" Type="http://schemas.openxmlformats.org/officeDocument/2006/relationships/slide" Target="slides/slide10.xml"/><Relationship Id="rId39" Type="http://schemas.openxmlformats.org/officeDocument/2006/relationships/font" Target="fonts/Barlow-regular.fntdata"/><Relationship Id="rId16" Type="http://schemas.openxmlformats.org/officeDocument/2006/relationships/slide" Target="slides/slide9.xml"/><Relationship Id="rId38" Type="http://schemas.openxmlformats.org/officeDocument/2006/relationships/font" Target="fonts/DMSans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2bbfb052e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2bbfb052e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7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2bca5d1aad5_0_1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2bca5d1aad5_0_1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3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g2bca5d1aad5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5" name="Google Shape;2355;g2bca5d1aad5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9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2bca5d1aad5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1" name="Google Shape;2371;g2bca5d1aad5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g2bca5d1aad5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6" name="Google Shape;2386;g2bca5d1aad5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4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g2bca5d1aad5_0_3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6" name="Google Shape;2396;g2bca5d1aad5_0_3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2bca5d1aad5_0_3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2bca5d1aad5_0_3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2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2bca5d1aad5_0_5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2bca5d1aad5_0_5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9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2bca5d1aad5_0_5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2bca5d1aad5_0_5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g2be6f273c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8" name="Google Shape;2438;g2be6f273c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2bca5d1aad5_0_4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2bca5d1aad5_0_4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g2bca5d1aad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9" name="Google Shape;2269;g2bca5d1aad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6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g2bca5d1aad5_0_5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8" name="Google Shape;2458;g2bca5d1aad5_0_5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0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g2bca5d1aad5_0_3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2" name="Google Shape;2472;g2bca5d1aad5_0_3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2bca5d1aad5_0_3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2bca5d1aad5_0_3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3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2bca5d1aad5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2bca5d1aad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2bca5d1aa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2bca5d1aa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3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2bca5d1aad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2bca5d1aad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0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2bca5d1aad5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2" name="Google Shape;2292;g2bca5d1aad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7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2bbfb052e9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2bbfb052e9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5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2bca5d1aad5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2bca5d1aad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2bca5d1aad5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2bca5d1aad5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10.xml"/><Relationship Id="rId3" Type="http://schemas.openxmlformats.org/officeDocument/2006/relationships/slide" Target="/ppt/slides/slide10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475"/>
            <a:ext cx="9144003" cy="5143500"/>
            <a:chOff x="0" y="475"/>
            <a:chExt cx="9144003" cy="5143500"/>
          </a:xfrm>
        </p:grpSpPr>
        <p:grpSp>
          <p:nvGrpSpPr>
            <p:cNvPr id="52" name="Google Shape;52;p13"/>
            <p:cNvGrpSpPr/>
            <p:nvPr/>
          </p:nvGrpSpPr>
          <p:grpSpPr>
            <a:xfrm flipH="1">
              <a:off x="2" y="475"/>
              <a:ext cx="9144000" cy="5143500"/>
              <a:chOff x="0" y="475"/>
              <a:chExt cx="9144000" cy="5143500"/>
            </a:xfrm>
          </p:grpSpPr>
          <p:pic>
            <p:nvPicPr>
              <p:cNvPr id="53" name="Google Shape;53;p13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b="19041" l="41349" r="39586" t="46992"/>
              <a:stretch/>
            </p:blipFill>
            <p:spPr>
              <a:xfrm>
                <a:off x="3330553" y="475"/>
                <a:ext cx="5813448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13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b="62291" l="34447" r="25765" t="10169"/>
              <a:stretch/>
            </p:blipFill>
            <p:spPr>
              <a:xfrm>
                <a:off x="0" y="2727275"/>
                <a:ext cx="4281027" cy="24162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" name="Google Shape;55;p13"/>
            <p:cNvGrpSpPr/>
            <p:nvPr/>
          </p:nvGrpSpPr>
          <p:grpSpPr>
            <a:xfrm>
              <a:off x="0" y="10625"/>
              <a:ext cx="9138925" cy="5132875"/>
              <a:chOff x="0" y="10625"/>
              <a:chExt cx="9138925" cy="5132875"/>
            </a:xfrm>
          </p:grpSpPr>
          <p:pic>
            <p:nvPicPr>
              <p:cNvPr id="56" name="Google Shape;56;p13"/>
              <p:cNvPicPr preferRelativeResize="0"/>
              <p:nvPr/>
            </p:nvPicPr>
            <p:blipFill rotWithShape="1">
              <a:blip r:embed="rId4">
                <a:alphaModFix amt="70000"/>
              </a:blip>
              <a:srcRect b="-2566" l="0" r="65707" t="17856"/>
              <a:stretch/>
            </p:blipFill>
            <p:spPr>
              <a:xfrm flipH="1">
                <a:off x="0" y="10625"/>
                <a:ext cx="790175" cy="15508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7" name="Google Shape;57;p13"/>
              <p:cNvGrpSpPr/>
              <p:nvPr/>
            </p:nvGrpSpPr>
            <p:grpSpPr>
              <a:xfrm>
                <a:off x="0" y="10625"/>
                <a:ext cx="9138925" cy="5132875"/>
                <a:chOff x="0" y="10625"/>
                <a:chExt cx="9138925" cy="5132875"/>
              </a:xfrm>
            </p:grpSpPr>
            <p:pic>
              <p:nvPicPr>
                <p:cNvPr id="58" name="Google Shape;58;p13"/>
                <p:cNvPicPr preferRelativeResize="0"/>
                <p:nvPr/>
              </p:nvPicPr>
              <p:blipFill rotWithShape="1">
                <a:blip r:embed="rId4">
                  <a:alphaModFix amt="70000"/>
                </a:blip>
                <a:srcRect b="56751" l="2413" r="18982" t="275"/>
                <a:stretch/>
              </p:blipFill>
              <p:spPr>
                <a:xfrm flipH="1" rot="-1">
                  <a:off x="0" y="4128001"/>
                  <a:ext cx="2337775" cy="10154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" name="Google Shape;59;p13"/>
                <p:cNvPicPr preferRelativeResize="0"/>
                <p:nvPr/>
              </p:nvPicPr>
              <p:blipFill rotWithShape="1">
                <a:blip r:embed="rId4">
                  <a:alphaModFix amt="70000"/>
                </a:blip>
                <a:srcRect b="-2105" l="19268" r="34701" t="-2115"/>
                <a:stretch/>
              </p:blipFill>
              <p:spPr>
                <a:xfrm flipH="1">
                  <a:off x="8078300" y="10625"/>
                  <a:ext cx="1060625" cy="1908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0" name="Google Shape;60;p13"/>
            <p:cNvGrpSpPr/>
            <p:nvPr/>
          </p:nvGrpSpPr>
          <p:grpSpPr>
            <a:xfrm>
              <a:off x="265488" y="197323"/>
              <a:ext cx="8689942" cy="4838063"/>
              <a:chOff x="265488" y="197323"/>
              <a:chExt cx="8689942" cy="4838063"/>
            </a:xfrm>
          </p:grpSpPr>
          <p:pic>
            <p:nvPicPr>
              <p:cNvPr id="61" name="Google Shape;61;p13"/>
              <p:cNvPicPr preferRelativeResize="0"/>
              <p:nvPr/>
            </p:nvPicPr>
            <p:blipFill rotWithShape="1">
              <a:blip r:embed="rId5">
                <a:alphaModFix/>
              </a:blip>
              <a:srcRect b="29647" l="35054" r="29458" t="40673"/>
              <a:stretch/>
            </p:blipFill>
            <p:spPr>
              <a:xfrm flipH="1">
                <a:off x="8430781" y="197323"/>
                <a:ext cx="524650" cy="4448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62;p13"/>
              <p:cNvPicPr preferRelativeResize="0"/>
              <p:nvPr/>
            </p:nvPicPr>
            <p:blipFill rotWithShape="1">
              <a:blip r:embed="rId6">
                <a:alphaModFix/>
              </a:blip>
              <a:srcRect b="19127" l="34007" r="31621" t="44265"/>
              <a:stretch/>
            </p:blipFill>
            <p:spPr>
              <a:xfrm flipH="1">
                <a:off x="265488" y="4468888"/>
                <a:ext cx="524675" cy="5664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" name="Google Shape;63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720000" y="2591736"/>
            <a:ext cx="21753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2" type="subTitle"/>
          </p:nvPr>
        </p:nvSpPr>
        <p:spPr>
          <a:xfrm>
            <a:off x="3266725" y="2591736"/>
            <a:ext cx="21753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3" type="subTitle"/>
          </p:nvPr>
        </p:nvSpPr>
        <p:spPr>
          <a:xfrm>
            <a:off x="5813450" y="2591736"/>
            <a:ext cx="21753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4" type="subTitle"/>
          </p:nvPr>
        </p:nvSpPr>
        <p:spPr>
          <a:xfrm>
            <a:off x="720000" y="2084127"/>
            <a:ext cx="2175300" cy="6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5" type="subTitle"/>
          </p:nvPr>
        </p:nvSpPr>
        <p:spPr>
          <a:xfrm>
            <a:off x="3266725" y="2084127"/>
            <a:ext cx="2175300" cy="6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6" type="subTitle"/>
          </p:nvPr>
        </p:nvSpPr>
        <p:spPr>
          <a:xfrm>
            <a:off x="5813450" y="2084127"/>
            <a:ext cx="2175300" cy="6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ctrTitle"/>
          </p:nvPr>
        </p:nvSpPr>
        <p:spPr>
          <a:xfrm>
            <a:off x="4143850" y="1168838"/>
            <a:ext cx="4424100" cy="24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" name="Google Shape;75;p15"/>
          <p:cNvSpPr txBox="1"/>
          <p:nvPr>
            <p:ph idx="1" type="subTitle"/>
          </p:nvPr>
        </p:nvSpPr>
        <p:spPr>
          <a:xfrm>
            <a:off x="4143425" y="3574238"/>
            <a:ext cx="4424100" cy="4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6" name="Google Shape;76;p15"/>
          <p:cNvSpPr/>
          <p:nvPr/>
        </p:nvSpPr>
        <p:spPr>
          <a:xfrm>
            <a:off x="-8006" y="-203925"/>
            <a:ext cx="2157228" cy="5550721"/>
          </a:xfrm>
          <a:custGeom>
            <a:rect b="b" l="l" r="r" t="t"/>
            <a:pathLst>
              <a:path extrusionOk="0" h="86808" w="33737">
                <a:moveTo>
                  <a:pt x="1" y="0"/>
                </a:moveTo>
                <a:lnTo>
                  <a:pt x="118" y="86808"/>
                </a:lnTo>
                <a:cubicBezTo>
                  <a:pt x="8000" y="86652"/>
                  <a:pt x="13600" y="81715"/>
                  <a:pt x="15649" y="79530"/>
                </a:cubicBezTo>
                <a:cubicBezTo>
                  <a:pt x="17678" y="77364"/>
                  <a:pt x="23415" y="75452"/>
                  <a:pt x="26849" y="70125"/>
                </a:cubicBezTo>
                <a:cubicBezTo>
                  <a:pt x="30283" y="64779"/>
                  <a:pt x="29912" y="62243"/>
                  <a:pt x="31824" y="52565"/>
                </a:cubicBezTo>
                <a:cubicBezTo>
                  <a:pt x="33736" y="42906"/>
                  <a:pt x="32390" y="34185"/>
                  <a:pt x="29698" y="28741"/>
                </a:cubicBezTo>
                <a:cubicBezTo>
                  <a:pt x="27044" y="23278"/>
                  <a:pt x="25795" y="17658"/>
                  <a:pt x="22361" y="14224"/>
                </a:cubicBezTo>
                <a:cubicBezTo>
                  <a:pt x="18927" y="10790"/>
                  <a:pt x="18654" y="11415"/>
                  <a:pt x="13347" y="6439"/>
                </a:cubicBezTo>
                <a:cubicBezTo>
                  <a:pt x="7649" y="1132"/>
                  <a:pt x="508" y="390"/>
                  <a:pt x="1" y="0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-15871" y="1217393"/>
            <a:ext cx="1024743" cy="2746202"/>
          </a:xfrm>
          <a:custGeom>
            <a:rect b="b" l="l" r="r" t="t"/>
            <a:pathLst>
              <a:path extrusionOk="0" h="42948" w="16026">
                <a:moveTo>
                  <a:pt x="978" y="1"/>
                </a:moveTo>
                <a:cubicBezTo>
                  <a:pt x="503" y="1"/>
                  <a:pt x="202" y="191"/>
                  <a:pt x="202" y="191"/>
                </a:cubicBezTo>
                <a:lnTo>
                  <a:pt x="46" y="38863"/>
                </a:lnTo>
                <a:cubicBezTo>
                  <a:pt x="46" y="38863"/>
                  <a:pt x="1" y="38924"/>
                  <a:pt x="44" y="38924"/>
                </a:cubicBezTo>
                <a:cubicBezTo>
                  <a:pt x="124" y="38924"/>
                  <a:pt x="514" y="38708"/>
                  <a:pt x="2094" y="37459"/>
                </a:cubicBezTo>
                <a:cubicBezTo>
                  <a:pt x="4514" y="35527"/>
                  <a:pt x="3967" y="34766"/>
                  <a:pt x="4592" y="33361"/>
                </a:cubicBezTo>
                <a:cubicBezTo>
                  <a:pt x="5197" y="31937"/>
                  <a:pt x="6075" y="31020"/>
                  <a:pt x="6875" y="29888"/>
                </a:cubicBezTo>
                <a:cubicBezTo>
                  <a:pt x="7675" y="28795"/>
                  <a:pt x="8845" y="26981"/>
                  <a:pt x="8845" y="22961"/>
                </a:cubicBezTo>
                <a:cubicBezTo>
                  <a:pt x="8845" y="18942"/>
                  <a:pt x="6562" y="15079"/>
                  <a:pt x="6758" y="14727"/>
                </a:cubicBezTo>
                <a:cubicBezTo>
                  <a:pt x="6785" y="14675"/>
                  <a:pt x="6825" y="14650"/>
                  <a:pt x="6874" y="14650"/>
                </a:cubicBezTo>
                <a:cubicBezTo>
                  <a:pt x="7173" y="14650"/>
                  <a:pt x="7822" y="15570"/>
                  <a:pt x="8240" y="16893"/>
                </a:cubicBezTo>
                <a:cubicBezTo>
                  <a:pt x="8527" y="17800"/>
                  <a:pt x="8990" y="18754"/>
                  <a:pt x="9235" y="18754"/>
                </a:cubicBezTo>
                <a:cubicBezTo>
                  <a:pt x="9406" y="18754"/>
                  <a:pt x="9471" y="18287"/>
                  <a:pt x="9294" y="17010"/>
                </a:cubicBezTo>
                <a:cubicBezTo>
                  <a:pt x="8884" y="13908"/>
                  <a:pt x="7050" y="12327"/>
                  <a:pt x="6211" y="10649"/>
                </a:cubicBezTo>
                <a:cubicBezTo>
                  <a:pt x="5716" y="9659"/>
                  <a:pt x="5812" y="9153"/>
                  <a:pt x="6254" y="9153"/>
                </a:cubicBezTo>
                <a:cubicBezTo>
                  <a:pt x="6544" y="9153"/>
                  <a:pt x="6982" y="9370"/>
                  <a:pt x="7499" y="9810"/>
                </a:cubicBezTo>
                <a:cubicBezTo>
                  <a:pt x="8806" y="10923"/>
                  <a:pt x="10016" y="12679"/>
                  <a:pt x="10699" y="14591"/>
                </a:cubicBezTo>
                <a:cubicBezTo>
                  <a:pt x="11382" y="16522"/>
                  <a:pt x="11479" y="18259"/>
                  <a:pt x="12026" y="20991"/>
                </a:cubicBezTo>
                <a:cubicBezTo>
                  <a:pt x="13001" y="25888"/>
                  <a:pt x="12065" y="26532"/>
                  <a:pt x="12006" y="29069"/>
                </a:cubicBezTo>
                <a:cubicBezTo>
                  <a:pt x="11928" y="31605"/>
                  <a:pt x="11148" y="32034"/>
                  <a:pt x="10016" y="33849"/>
                </a:cubicBezTo>
                <a:cubicBezTo>
                  <a:pt x="8904" y="35644"/>
                  <a:pt x="8162" y="37010"/>
                  <a:pt x="6758" y="38941"/>
                </a:cubicBezTo>
                <a:cubicBezTo>
                  <a:pt x="5333" y="40873"/>
                  <a:pt x="2114" y="41732"/>
                  <a:pt x="1997" y="42278"/>
                </a:cubicBezTo>
                <a:cubicBezTo>
                  <a:pt x="1929" y="42606"/>
                  <a:pt x="2196" y="42948"/>
                  <a:pt x="2817" y="42948"/>
                </a:cubicBezTo>
                <a:cubicBezTo>
                  <a:pt x="3267" y="42948"/>
                  <a:pt x="3901" y="42769"/>
                  <a:pt x="4728" y="42278"/>
                </a:cubicBezTo>
                <a:cubicBezTo>
                  <a:pt x="6548" y="41197"/>
                  <a:pt x="8585" y="37436"/>
                  <a:pt x="9331" y="37436"/>
                </a:cubicBezTo>
                <a:cubicBezTo>
                  <a:pt x="9393" y="37436"/>
                  <a:pt x="9446" y="37462"/>
                  <a:pt x="9489" y="37517"/>
                </a:cubicBezTo>
                <a:cubicBezTo>
                  <a:pt x="10055" y="38259"/>
                  <a:pt x="7128" y="40424"/>
                  <a:pt x="7753" y="40990"/>
                </a:cubicBezTo>
                <a:cubicBezTo>
                  <a:pt x="7822" y="41050"/>
                  <a:pt x="7898" y="41078"/>
                  <a:pt x="7980" y="41078"/>
                </a:cubicBezTo>
                <a:cubicBezTo>
                  <a:pt x="8620" y="41078"/>
                  <a:pt x="9622" y="39413"/>
                  <a:pt x="10348" y="38376"/>
                </a:cubicBezTo>
                <a:cubicBezTo>
                  <a:pt x="11148" y="37185"/>
                  <a:pt x="10777" y="36815"/>
                  <a:pt x="11655" y="35937"/>
                </a:cubicBezTo>
                <a:cubicBezTo>
                  <a:pt x="12514" y="35078"/>
                  <a:pt x="12709" y="34415"/>
                  <a:pt x="12826" y="33166"/>
                </a:cubicBezTo>
                <a:cubicBezTo>
                  <a:pt x="12943" y="31917"/>
                  <a:pt x="13762" y="30961"/>
                  <a:pt x="14250" y="29439"/>
                </a:cubicBezTo>
                <a:cubicBezTo>
                  <a:pt x="14738" y="27878"/>
                  <a:pt x="15070" y="25595"/>
                  <a:pt x="14640" y="23917"/>
                </a:cubicBezTo>
                <a:cubicBezTo>
                  <a:pt x="14192" y="22239"/>
                  <a:pt x="13392" y="19430"/>
                  <a:pt x="13996" y="19430"/>
                </a:cubicBezTo>
                <a:cubicBezTo>
                  <a:pt x="14592" y="19430"/>
                  <a:pt x="14696" y="23042"/>
                  <a:pt x="15425" y="23042"/>
                </a:cubicBezTo>
                <a:cubicBezTo>
                  <a:pt x="15436" y="23042"/>
                  <a:pt x="15448" y="23041"/>
                  <a:pt x="15460" y="23039"/>
                </a:cubicBezTo>
                <a:cubicBezTo>
                  <a:pt x="16026" y="22961"/>
                  <a:pt x="15343" y="18142"/>
                  <a:pt x="14660" y="16815"/>
                </a:cubicBezTo>
                <a:cubicBezTo>
                  <a:pt x="13977" y="15508"/>
                  <a:pt x="13118" y="14240"/>
                  <a:pt x="11167" y="9947"/>
                </a:cubicBezTo>
                <a:cubicBezTo>
                  <a:pt x="10562" y="8620"/>
                  <a:pt x="8143" y="6240"/>
                  <a:pt x="7031" y="5362"/>
                </a:cubicBezTo>
                <a:cubicBezTo>
                  <a:pt x="5899" y="4484"/>
                  <a:pt x="4397" y="3137"/>
                  <a:pt x="3265" y="1537"/>
                </a:cubicBezTo>
                <a:cubicBezTo>
                  <a:pt x="2397" y="284"/>
                  <a:pt x="1558" y="1"/>
                  <a:pt x="97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-12994" y="1653802"/>
            <a:ext cx="306988" cy="1708032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-14209" y="705724"/>
            <a:ext cx="1443566" cy="4093407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-3019" y="943847"/>
            <a:ext cx="409104" cy="334611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-30450" y="69302"/>
            <a:ext cx="1811363" cy="3645042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529112" y="1423928"/>
            <a:ext cx="417608" cy="585649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187850" y="3139831"/>
            <a:ext cx="397211" cy="599717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-12994" y="3962582"/>
            <a:ext cx="1507253" cy="1119186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-21882" y="2792686"/>
            <a:ext cx="295926" cy="779779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751824" y="2404873"/>
            <a:ext cx="169703" cy="909582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-3019" y="1268292"/>
            <a:ext cx="515313" cy="1133381"/>
          </a:xfrm>
          <a:custGeom>
            <a:rect b="b" l="l" r="r" t="t"/>
            <a:pathLst>
              <a:path extrusionOk="0" h="17725" w="8059">
                <a:moveTo>
                  <a:pt x="1" y="0"/>
                </a:moveTo>
                <a:lnTo>
                  <a:pt x="1" y="5190"/>
                </a:lnTo>
                <a:cubicBezTo>
                  <a:pt x="820" y="5658"/>
                  <a:pt x="1815" y="6615"/>
                  <a:pt x="2166" y="8507"/>
                </a:cubicBezTo>
                <a:cubicBezTo>
                  <a:pt x="2498" y="10419"/>
                  <a:pt x="3220" y="11785"/>
                  <a:pt x="3864" y="13073"/>
                </a:cubicBezTo>
                <a:cubicBezTo>
                  <a:pt x="4508" y="14361"/>
                  <a:pt x="4683" y="17580"/>
                  <a:pt x="5230" y="17717"/>
                </a:cubicBezTo>
                <a:cubicBezTo>
                  <a:pt x="5255" y="17722"/>
                  <a:pt x="5281" y="17725"/>
                  <a:pt x="5305" y="17725"/>
                </a:cubicBezTo>
                <a:cubicBezTo>
                  <a:pt x="5822" y="17725"/>
                  <a:pt x="6079" y="16562"/>
                  <a:pt x="5464" y="14848"/>
                </a:cubicBezTo>
                <a:cubicBezTo>
                  <a:pt x="4820" y="13073"/>
                  <a:pt x="5113" y="12956"/>
                  <a:pt x="5581" y="12117"/>
                </a:cubicBezTo>
                <a:cubicBezTo>
                  <a:pt x="6010" y="11297"/>
                  <a:pt x="3513" y="8312"/>
                  <a:pt x="3962" y="7102"/>
                </a:cubicBezTo>
                <a:cubicBezTo>
                  <a:pt x="4070" y="6817"/>
                  <a:pt x="4249" y="6711"/>
                  <a:pt x="4472" y="6711"/>
                </a:cubicBezTo>
                <a:cubicBezTo>
                  <a:pt x="5106" y="6711"/>
                  <a:pt x="6093" y="7567"/>
                  <a:pt x="6815" y="7567"/>
                </a:cubicBezTo>
                <a:cubicBezTo>
                  <a:pt x="6932" y="7567"/>
                  <a:pt x="7042" y="7545"/>
                  <a:pt x="7142" y="7493"/>
                </a:cubicBezTo>
                <a:cubicBezTo>
                  <a:pt x="8059" y="7005"/>
                  <a:pt x="6400" y="6010"/>
                  <a:pt x="5308" y="5171"/>
                </a:cubicBezTo>
                <a:cubicBezTo>
                  <a:pt x="4215" y="4351"/>
                  <a:pt x="3123" y="2927"/>
                  <a:pt x="2303" y="1620"/>
                </a:cubicBezTo>
                <a:cubicBezTo>
                  <a:pt x="1503" y="293"/>
                  <a:pt x="1" y="0"/>
                  <a:pt x="1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528344" y="2506798"/>
            <a:ext cx="766223" cy="1714938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451038" y="558975"/>
            <a:ext cx="978832" cy="1211966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719825" y="-442598"/>
            <a:ext cx="1811363" cy="3645042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 rot="947843">
            <a:off x="1273317" y="3615148"/>
            <a:ext cx="766224" cy="171494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8061975" y="-337675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7690300" y="4412137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8125285" y="-250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 rot="-929579">
            <a:off x="8435488" y="45938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8704400" y="-592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15"/>
          <p:cNvGrpSpPr/>
          <p:nvPr/>
        </p:nvGrpSpPr>
        <p:grpSpPr>
          <a:xfrm>
            <a:off x="-3604212" y="-1031450"/>
            <a:ext cx="7194900" cy="7194900"/>
            <a:chOff x="-3604212" y="-1031450"/>
            <a:chExt cx="7194900" cy="7194900"/>
          </a:xfrm>
        </p:grpSpPr>
        <p:sp>
          <p:nvSpPr>
            <p:cNvPr id="98" name="Google Shape;98;p15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-3604212" y="-1031450"/>
              <a:ext cx="7194900" cy="7194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4147675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>
            <a:off x="5010175" y="3116825"/>
            <a:ext cx="29751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6" name="Google Shape;106;p16"/>
          <p:cNvSpPr txBox="1"/>
          <p:nvPr>
            <p:ph hasCustomPrompt="1" idx="2" type="title"/>
          </p:nvPr>
        </p:nvSpPr>
        <p:spPr>
          <a:xfrm>
            <a:off x="5577925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6"/>
          <p:cNvSpPr/>
          <p:nvPr/>
        </p:nvSpPr>
        <p:spPr>
          <a:xfrm rot="538783">
            <a:off x="7590835" y="4435473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/>
          <p:nvPr/>
        </p:nvSpPr>
        <p:spPr>
          <a:xfrm rot="194745">
            <a:off x="7674223" y="-78173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 rot="10800000">
            <a:off x="8426497" y="4087887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 rot="10800000">
            <a:off x="8624255" y="854907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 rot="10800000">
            <a:off x="8455564" y="-2973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/>
          <p:nvPr/>
        </p:nvSpPr>
        <p:spPr>
          <a:xfrm rot="10800000">
            <a:off x="8084408" y="655276"/>
            <a:ext cx="1066167" cy="4517949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6"/>
          <p:cNvSpPr/>
          <p:nvPr/>
        </p:nvSpPr>
        <p:spPr>
          <a:xfrm rot="10800000">
            <a:off x="8651098" y="278816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/>
          <p:nvPr/>
        </p:nvSpPr>
        <p:spPr>
          <a:xfrm rot="10800000">
            <a:off x="8262404" y="36551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/>
          <p:nvPr/>
        </p:nvSpPr>
        <p:spPr>
          <a:xfrm rot="10800000">
            <a:off x="8624259" y="248198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6"/>
          <p:cNvSpPr/>
          <p:nvPr/>
        </p:nvSpPr>
        <p:spPr>
          <a:xfrm rot="10800000">
            <a:off x="8781809" y="480491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 rot="10800000">
            <a:off x="6453744" y="1764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 rot="10800000">
            <a:off x="8262394" y="48649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 rot="10800000">
            <a:off x="2317745" y="587629"/>
            <a:ext cx="201031" cy="26632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 rot="10800000">
            <a:off x="782770" y="3408479"/>
            <a:ext cx="201031" cy="26632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 rot="10800000">
            <a:off x="441769" y="109632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 rot="10800000">
            <a:off x="2640869" y="4755282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 rot="10800000">
            <a:off x="251959" y="167403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 rot="10800000">
            <a:off x="4541996" y="26886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 rot="10800000">
            <a:off x="1598759" y="475528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716800" y="1028375"/>
            <a:ext cx="7710300" cy="36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9pPr>
          </a:lstStyle>
          <a:p/>
        </p:txBody>
      </p:sp>
      <p:sp>
        <p:nvSpPr>
          <p:cNvPr id="128" name="Google Shape;128;p17"/>
          <p:cNvSpPr txBox="1"/>
          <p:nvPr>
            <p:ph type="title"/>
          </p:nvPr>
        </p:nvSpPr>
        <p:spPr>
          <a:xfrm>
            <a:off x="716800" y="45567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17"/>
          <p:cNvSpPr/>
          <p:nvPr/>
        </p:nvSpPr>
        <p:spPr>
          <a:xfrm>
            <a:off x="8443992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7583971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 rot="-929517">
            <a:off x="8446483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8336604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26223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-69881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-31375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-24181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7" name="Google Shape;137;p17"/>
          <p:cNvGrpSpPr/>
          <p:nvPr/>
        </p:nvGrpSpPr>
        <p:grpSpPr>
          <a:xfrm>
            <a:off x="-1087568" y="-1126448"/>
            <a:ext cx="2274300" cy="2274300"/>
            <a:chOff x="-1087568" y="-1126448"/>
            <a:chExt cx="2274300" cy="2274300"/>
          </a:xfrm>
        </p:grpSpPr>
        <p:sp>
          <p:nvSpPr>
            <p:cNvPr id="138" name="Google Shape;138;p17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" name="Google Shape;142;p17"/>
          <p:cNvGrpSpPr/>
          <p:nvPr/>
        </p:nvGrpSpPr>
        <p:grpSpPr>
          <a:xfrm>
            <a:off x="8000382" y="4004977"/>
            <a:ext cx="2274300" cy="2274300"/>
            <a:chOff x="-1087568" y="-1126448"/>
            <a:chExt cx="2274300" cy="2274300"/>
          </a:xfrm>
        </p:grpSpPr>
        <p:sp>
          <p:nvSpPr>
            <p:cNvPr id="143" name="Google Shape;143;p17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17"/>
          <p:cNvSpPr/>
          <p:nvPr/>
        </p:nvSpPr>
        <p:spPr>
          <a:xfrm>
            <a:off x="855300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8874400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327950" y="440282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442100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8699738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125200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8424174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8608325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8920738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7"/>
          <p:cNvSpPr/>
          <p:nvPr/>
        </p:nvSpPr>
        <p:spPr>
          <a:xfrm>
            <a:off x="78863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2553123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7"/>
          <p:cNvSpPr/>
          <p:nvPr/>
        </p:nvSpPr>
        <p:spPr>
          <a:xfrm>
            <a:off x="73570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/>
          <p:nvPr>
            <p:ph idx="1" type="subTitle"/>
          </p:nvPr>
        </p:nvSpPr>
        <p:spPr>
          <a:xfrm>
            <a:off x="1006338" y="2420600"/>
            <a:ext cx="32697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8"/>
          <p:cNvSpPr txBox="1"/>
          <p:nvPr>
            <p:ph idx="2" type="subTitle"/>
          </p:nvPr>
        </p:nvSpPr>
        <p:spPr>
          <a:xfrm>
            <a:off x="1272600" y="2800150"/>
            <a:ext cx="27372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8"/>
          <p:cNvSpPr txBox="1"/>
          <p:nvPr>
            <p:ph type="title"/>
          </p:nvPr>
        </p:nvSpPr>
        <p:spPr>
          <a:xfrm>
            <a:off x="716800" y="45727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18"/>
          <p:cNvSpPr txBox="1"/>
          <p:nvPr>
            <p:ph idx="3" type="subTitle"/>
          </p:nvPr>
        </p:nvSpPr>
        <p:spPr>
          <a:xfrm>
            <a:off x="4867963" y="2420600"/>
            <a:ext cx="32697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8"/>
          <p:cNvSpPr txBox="1"/>
          <p:nvPr>
            <p:ph idx="4" type="subTitle"/>
          </p:nvPr>
        </p:nvSpPr>
        <p:spPr>
          <a:xfrm>
            <a:off x="5134225" y="2800150"/>
            <a:ext cx="27372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8"/>
          <p:cNvSpPr/>
          <p:nvPr/>
        </p:nvSpPr>
        <p:spPr>
          <a:xfrm>
            <a:off x="1340206" y="260785"/>
            <a:ext cx="11424" cy="7332"/>
          </a:xfrm>
          <a:custGeom>
            <a:rect b="b" l="l" r="r" t="t"/>
            <a:pathLst>
              <a:path extrusionOk="0" h="129" w="201">
                <a:moveTo>
                  <a:pt x="1" y="1"/>
                </a:moveTo>
                <a:lnTo>
                  <a:pt x="1" y="1"/>
                </a:lnTo>
                <a:cubicBezTo>
                  <a:pt x="67" y="42"/>
                  <a:pt x="139" y="83"/>
                  <a:pt x="200" y="129"/>
                </a:cubicBezTo>
                <a:cubicBezTo>
                  <a:pt x="139" y="83"/>
                  <a:pt x="72" y="42"/>
                  <a:pt x="1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1233578" y="226795"/>
            <a:ext cx="7900" cy="625"/>
          </a:xfrm>
          <a:custGeom>
            <a:rect b="b" l="l" r="r" t="t"/>
            <a:pathLst>
              <a:path extrusionOk="0" h="11" w="139">
                <a:moveTo>
                  <a:pt x="0" y="1"/>
                </a:moveTo>
                <a:cubicBezTo>
                  <a:pt x="38" y="5"/>
                  <a:pt x="80" y="6"/>
                  <a:pt x="117" y="9"/>
                </a:cubicBezTo>
                <a:lnTo>
                  <a:pt x="117" y="9"/>
                </a:lnTo>
                <a:cubicBezTo>
                  <a:pt x="75" y="4"/>
                  <a:pt x="40" y="1"/>
                  <a:pt x="0" y="1"/>
                </a:cubicBezTo>
                <a:close/>
                <a:moveTo>
                  <a:pt x="117" y="9"/>
                </a:moveTo>
                <a:cubicBezTo>
                  <a:pt x="124" y="9"/>
                  <a:pt x="131" y="10"/>
                  <a:pt x="138" y="11"/>
                </a:cubicBezTo>
                <a:cubicBezTo>
                  <a:pt x="131" y="10"/>
                  <a:pt x="124" y="9"/>
                  <a:pt x="117" y="9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/>
          <p:nvPr/>
        </p:nvSpPr>
        <p:spPr>
          <a:xfrm>
            <a:off x="1328611" y="254419"/>
            <a:ext cx="8468" cy="4718"/>
          </a:xfrm>
          <a:custGeom>
            <a:rect b="b" l="l" r="r" t="t"/>
            <a:pathLst>
              <a:path extrusionOk="0" h="83" w="149">
                <a:moveTo>
                  <a:pt x="0" y="1"/>
                </a:moveTo>
                <a:cubicBezTo>
                  <a:pt x="51" y="26"/>
                  <a:pt x="97" y="52"/>
                  <a:pt x="148" y="82"/>
                </a:cubicBezTo>
                <a:cubicBezTo>
                  <a:pt x="102" y="52"/>
                  <a:pt x="51" y="26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1352426" y="268344"/>
            <a:ext cx="10230" cy="7332"/>
          </a:xfrm>
          <a:custGeom>
            <a:rect b="b" l="l" r="r" t="t"/>
            <a:pathLst>
              <a:path extrusionOk="0" h="129" w="180">
                <a:moveTo>
                  <a:pt x="0" y="1"/>
                </a:moveTo>
                <a:cubicBezTo>
                  <a:pt x="62" y="47"/>
                  <a:pt x="118" y="88"/>
                  <a:pt x="179" y="129"/>
                </a:cubicBezTo>
                <a:cubicBezTo>
                  <a:pt x="118" y="88"/>
                  <a:pt x="57" y="42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/>
          <p:nvPr/>
        </p:nvSpPr>
        <p:spPr>
          <a:xfrm>
            <a:off x="1261201" y="230319"/>
            <a:ext cx="7900" cy="1762"/>
          </a:xfrm>
          <a:custGeom>
            <a:rect b="b" l="l" r="r" t="t"/>
            <a:pathLst>
              <a:path extrusionOk="0" h="31" w="139">
                <a:moveTo>
                  <a:pt x="0" y="0"/>
                </a:moveTo>
                <a:cubicBezTo>
                  <a:pt x="46" y="5"/>
                  <a:pt x="97" y="21"/>
                  <a:pt x="138" y="31"/>
                </a:cubicBezTo>
                <a:cubicBezTo>
                  <a:pt x="97" y="21"/>
                  <a:pt x="46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>
            <a:off x="1247503" y="228273"/>
            <a:ext cx="7900" cy="909"/>
          </a:xfrm>
          <a:custGeom>
            <a:rect b="b" l="l" r="r" t="t"/>
            <a:pathLst>
              <a:path extrusionOk="0" h="16" w="139">
                <a:moveTo>
                  <a:pt x="1" y="0"/>
                </a:moveTo>
                <a:lnTo>
                  <a:pt x="139" y="16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/>
          <p:nvPr/>
        </p:nvSpPr>
        <p:spPr>
          <a:xfrm>
            <a:off x="1274274" y="233218"/>
            <a:ext cx="11651" cy="3240"/>
          </a:xfrm>
          <a:custGeom>
            <a:rect b="b" l="l" r="r" t="t"/>
            <a:pathLst>
              <a:path extrusionOk="0" h="57" w="205">
                <a:moveTo>
                  <a:pt x="0" y="0"/>
                </a:moveTo>
                <a:cubicBezTo>
                  <a:pt x="72" y="21"/>
                  <a:pt x="133" y="41"/>
                  <a:pt x="205" y="56"/>
                </a:cubicBezTo>
                <a:cubicBezTo>
                  <a:pt x="138" y="41"/>
                  <a:pt x="72" y="21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"/>
          <p:cNvSpPr/>
          <p:nvPr/>
        </p:nvSpPr>
        <p:spPr>
          <a:xfrm>
            <a:off x="1316959" y="248621"/>
            <a:ext cx="7332" cy="3524"/>
          </a:xfrm>
          <a:custGeom>
            <a:rect b="b" l="l" r="r" t="t"/>
            <a:pathLst>
              <a:path extrusionOk="0" h="62" w="129">
                <a:moveTo>
                  <a:pt x="1" y="0"/>
                </a:moveTo>
                <a:cubicBezTo>
                  <a:pt x="47" y="16"/>
                  <a:pt x="88" y="36"/>
                  <a:pt x="128" y="62"/>
                </a:cubicBezTo>
                <a:cubicBezTo>
                  <a:pt x="88" y="36"/>
                  <a:pt x="47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"/>
          <p:cNvSpPr/>
          <p:nvPr/>
        </p:nvSpPr>
        <p:spPr>
          <a:xfrm>
            <a:off x="1290245" y="237879"/>
            <a:ext cx="9037" cy="3524"/>
          </a:xfrm>
          <a:custGeom>
            <a:rect b="b" l="l" r="r" t="t"/>
            <a:pathLst>
              <a:path extrusionOk="0" h="62" w="159">
                <a:moveTo>
                  <a:pt x="0" y="0"/>
                </a:moveTo>
                <a:lnTo>
                  <a:pt x="0" y="0"/>
                </a:lnTo>
                <a:cubicBezTo>
                  <a:pt x="51" y="20"/>
                  <a:pt x="108" y="41"/>
                  <a:pt x="159" y="61"/>
                </a:cubicBezTo>
                <a:cubicBezTo>
                  <a:pt x="108" y="41"/>
                  <a:pt x="57" y="2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/>
          <p:nvPr/>
        </p:nvSpPr>
        <p:spPr>
          <a:xfrm>
            <a:off x="1304455" y="243108"/>
            <a:ext cx="7332" cy="2956"/>
          </a:xfrm>
          <a:custGeom>
            <a:rect b="b" l="l" r="r" t="t"/>
            <a:pathLst>
              <a:path extrusionOk="0" h="52" w="129">
                <a:moveTo>
                  <a:pt x="1" y="0"/>
                </a:moveTo>
                <a:cubicBezTo>
                  <a:pt x="42" y="21"/>
                  <a:pt x="88" y="36"/>
                  <a:pt x="129" y="51"/>
                </a:cubicBezTo>
                <a:cubicBezTo>
                  <a:pt x="88" y="36"/>
                  <a:pt x="42" y="21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"/>
          <p:cNvSpPr/>
          <p:nvPr/>
        </p:nvSpPr>
        <p:spPr>
          <a:xfrm>
            <a:off x="1217266" y="225942"/>
            <a:ext cx="10230" cy="341"/>
          </a:xfrm>
          <a:custGeom>
            <a:rect b="b" l="l" r="r" t="t"/>
            <a:pathLst>
              <a:path extrusionOk="0" h="6" w="180">
                <a:moveTo>
                  <a:pt x="1" y="0"/>
                </a:moveTo>
                <a:cubicBezTo>
                  <a:pt x="62" y="0"/>
                  <a:pt x="119" y="0"/>
                  <a:pt x="180" y="6"/>
                </a:cubicBezTo>
                <a:cubicBezTo>
                  <a:pt x="119" y="0"/>
                  <a:pt x="62" y="0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/>
          <p:nvPr/>
        </p:nvSpPr>
        <p:spPr>
          <a:xfrm>
            <a:off x="1351573" y="268060"/>
            <a:ext cx="909" cy="341"/>
          </a:xfrm>
          <a:custGeom>
            <a:rect b="b" l="l" r="r" t="t"/>
            <a:pathLst>
              <a:path extrusionOk="0" h="6" w="16">
                <a:moveTo>
                  <a:pt x="0" y="1"/>
                </a:moveTo>
                <a:cubicBezTo>
                  <a:pt x="5" y="1"/>
                  <a:pt x="5" y="6"/>
                  <a:pt x="15" y="6"/>
                </a:cubicBezTo>
                <a:cubicBezTo>
                  <a:pt x="5" y="1"/>
                  <a:pt x="5" y="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1312014" y="246291"/>
            <a:ext cx="5001" cy="2387"/>
          </a:xfrm>
          <a:custGeom>
            <a:rect b="b" l="l" r="r" t="t"/>
            <a:pathLst>
              <a:path extrusionOk="0" h="42" w="88">
                <a:moveTo>
                  <a:pt x="1" y="0"/>
                </a:moveTo>
                <a:cubicBezTo>
                  <a:pt x="31" y="16"/>
                  <a:pt x="57" y="26"/>
                  <a:pt x="88" y="41"/>
                </a:cubicBezTo>
                <a:cubicBezTo>
                  <a:pt x="57" y="26"/>
                  <a:pt x="31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1324234" y="252088"/>
            <a:ext cx="5001" cy="2387"/>
          </a:xfrm>
          <a:custGeom>
            <a:rect b="b" l="l" r="r" t="t"/>
            <a:pathLst>
              <a:path extrusionOk="0" h="42" w="88">
                <a:moveTo>
                  <a:pt x="0" y="1"/>
                </a:moveTo>
                <a:cubicBezTo>
                  <a:pt x="26" y="11"/>
                  <a:pt x="52" y="26"/>
                  <a:pt x="87" y="41"/>
                </a:cubicBezTo>
                <a:cubicBezTo>
                  <a:pt x="52" y="26"/>
                  <a:pt x="26" y="1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1337023" y="259079"/>
            <a:ext cx="3240" cy="1762"/>
          </a:xfrm>
          <a:custGeom>
            <a:rect b="b" l="l" r="r" t="t"/>
            <a:pathLst>
              <a:path extrusionOk="0" h="31" w="57">
                <a:moveTo>
                  <a:pt x="0" y="0"/>
                </a:moveTo>
                <a:lnTo>
                  <a:pt x="0" y="0"/>
                </a:lnTo>
                <a:cubicBezTo>
                  <a:pt x="21" y="10"/>
                  <a:pt x="41" y="21"/>
                  <a:pt x="57" y="31"/>
                </a:cubicBezTo>
                <a:cubicBezTo>
                  <a:pt x="41" y="16"/>
                  <a:pt x="21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8"/>
          <p:cNvSpPr/>
          <p:nvPr/>
        </p:nvSpPr>
        <p:spPr>
          <a:xfrm>
            <a:off x="1362600" y="275619"/>
            <a:ext cx="2103" cy="2103"/>
          </a:xfrm>
          <a:custGeom>
            <a:rect b="b" l="l" r="r" t="t"/>
            <a:pathLst>
              <a:path extrusionOk="0" h="37" w="37">
                <a:moveTo>
                  <a:pt x="0" y="1"/>
                </a:moveTo>
                <a:cubicBezTo>
                  <a:pt x="11" y="16"/>
                  <a:pt x="21" y="26"/>
                  <a:pt x="36" y="36"/>
                </a:cubicBezTo>
                <a:cubicBezTo>
                  <a:pt x="21" y="21"/>
                  <a:pt x="11" y="16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/>
          <p:nvPr/>
        </p:nvSpPr>
        <p:spPr>
          <a:xfrm>
            <a:off x="1255347" y="229125"/>
            <a:ext cx="5854" cy="1250"/>
          </a:xfrm>
          <a:custGeom>
            <a:rect b="b" l="l" r="r" t="t"/>
            <a:pathLst>
              <a:path extrusionOk="0" h="22" w="103">
                <a:moveTo>
                  <a:pt x="1" y="1"/>
                </a:moveTo>
                <a:lnTo>
                  <a:pt x="1" y="1"/>
                </a:lnTo>
                <a:cubicBezTo>
                  <a:pt x="31" y="11"/>
                  <a:pt x="72" y="16"/>
                  <a:pt x="103" y="21"/>
                </a:cubicBezTo>
                <a:cubicBezTo>
                  <a:pt x="72" y="16"/>
                  <a:pt x="31" y="6"/>
                  <a:pt x="1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8"/>
          <p:cNvSpPr/>
          <p:nvPr/>
        </p:nvSpPr>
        <p:spPr>
          <a:xfrm>
            <a:off x="1241422" y="227363"/>
            <a:ext cx="6138" cy="682"/>
          </a:xfrm>
          <a:custGeom>
            <a:rect b="b" l="l" r="r" t="t"/>
            <a:pathLst>
              <a:path extrusionOk="0" h="12" w="108">
                <a:moveTo>
                  <a:pt x="0" y="1"/>
                </a:moveTo>
                <a:cubicBezTo>
                  <a:pt x="41" y="6"/>
                  <a:pt x="72" y="6"/>
                  <a:pt x="108" y="11"/>
                </a:cubicBezTo>
                <a:cubicBezTo>
                  <a:pt x="72" y="6"/>
                  <a:pt x="36" y="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1227781" y="225942"/>
            <a:ext cx="5854" cy="341"/>
          </a:xfrm>
          <a:custGeom>
            <a:rect b="b" l="l" r="r" t="t"/>
            <a:pathLst>
              <a:path extrusionOk="0" h="6" w="103">
                <a:moveTo>
                  <a:pt x="0" y="0"/>
                </a:moveTo>
                <a:cubicBezTo>
                  <a:pt x="31" y="6"/>
                  <a:pt x="61" y="6"/>
                  <a:pt x="102" y="6"/>
                </a:cubicBezTo>
                <a:cubicBezTo>
                  <a:pt x="72" y="6"/>
                  <a:pt x="31" y="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1285869" y="236401"/>
            <a:ext cx="4433" cy="1535"/>
          </a:xfrm>
          <a:custGeom>
            <a:rect b="b" l="l" r="r" t="t"/>
            <a:pathLst>
              <a:path extrusionOk="0" h="27" w="78">
                <a:moveTo>
                  <a:pt x="1" y="0"/>
                </a:moveTo>
                <a:lnTo>
                  <a:pt x="1" y="0"/>
                </a:lnTo>
                <a:cubicBezTo>
                  <a:pt x="26" y="11"/>
                  <a:pt x="52" y="21"/>
                  <a:pt x="77" y="26"/>
                </a:cubicBezTo>
                <a:cubicBezTo>
                  <a:pt x="52" y="21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1299510" y="241346"/>
            <a:ext cx="5286" cy="1819"/>
          </a:xfrm>
          <a:custGeom>
            <a:rect b="b" l="l" r="r" t="t"/>
            <a:pathLst>
              <a:path extrusionOk="0" h="32" w="93">
                <a:moveTo>
                  <a:pt x="1" y="0"/>
                </a:moveTo>
                <a:cubicBezTo>
                  <a:pt x="37" y="11"/>
                  <a:pt x="57" y="26"/>
                  <a:pt x="93" y="31"/>
                </a:cubicBezTo>
                <a:cubicBezTo>
                  <a:pt x="62" y="16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1269045" y="232024"/>
            <a:ext cx="5570" cy="1250"/>
          </a:xfrm>
          <a:custGeom>
            <a:rect b="b" l="l" r="r" t="t"/>
            <a:pathLst>
              <a:path extrusionOk="0" h="22" w="98">
                <a:moveTo>
                  <a:pt x="0" y="1"/>
                </a:moveTo>
                <a:lnTo>
                  <a:pt x="97" y="21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6707050" y="2554322"/>
            <a:ext cx="26641" cy="29978"/>
          </a:xfrm>
          <a:custGeom>
            <a:rect b="b" l="l" r="r" t="t"/>
            <a:pathLst>
              <a:path extrusionOk="0" h="476" w="423">
                <a:moveTo>
                  <a:pt x="1" y="1"/>
                </a:moveTo>
                <a:lnTo>
                  <a:pt x="1" y="475"/>
                </a:lnTo>
                <a:lnTo>
                  <a:pt x="277" y="475"/>
                </a:lnTo>
                <a:cubicBezTo>
                  <a:pt x="354" y="475"/>
                  <a:pt x="422" y="407"/>
                  <a:pt x="422" y="330"/>
                </a:cubicBezTo>
                <a:lnTo>
                  <a:pt x="422" y="1"/>
                </a:lnTo>
                <a:close/>
              </a:path>
            </a:pathLst>
          </a:custGeom>
          <a:solidFill>
            <a:srgbClr val="132B5F">
              <a:alpha val="28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"/>
          <p:cNvSpPr/>
          <p:nvPr/>
        </p:nvSpPr>
        <p:spPr>
          <a:xfrm flipH="1">
            <a:off x="71330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" name="Google Shape;189;p18"/>
          <p:cNvSpPr/>
          <p:nvPr/>
        </p:nvSpPr>
        <p:spPr>
          <a:xfrm flipH="1">
            <a:off x="-7861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 flipH="1">
            <a:off x="673855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"/>
          <p:cNvSpPr/>
          <p:nvPr/>
        </p:nvSpPr>
        <p:spPr>
          <a:xfrm flipH="1" rot="929517">
            <a:off x="-5379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/>
          <p:nvPr/>
        </p:nvSpPr>
        <p:spPr>
          <a:xfrm flipH="1">
            <a:off x="-5637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/>
          <p:nvPr/>
        </p:nvSpPr>
        <p:spPr>
          <a:xfrm flipH="1">
            <a:off x="8438476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"/>
          <p:cNvSpPr/>
          <p:nvPr/>
        </p:nvSpPr>
        <p:spPr>
          <a:xfrm flipH="1">
            <a:off x="8636234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"/>
          <p:cNvSpPr/>
          <p:nvPr/>
        </p:nvSpPr>
        <p:spPr>
          <a:xfrm flipH="1">
            <a:off x="8467543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"/>
          <p:cNvSpPr/>
          <p:nvPr/>
        </p:nvSpPr>
        <p:spPr>
          <a:xfrm flipH="1">
            <a:off x="8460328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" name="Google Shape;197;p18"/>
          <p:cNvGrpSpPr/>
          <p:nvPr/>
        </p:nvGrpSpPr>
        <p:grpSpPr>
          <a:xfrm flipH="1">
            <a:off x="7951632" y="-1126448"/>
            <a:ext cx="2274300" cy="2274300"/>
            <a:chOff x="-1087568" y="-1126448"/>
            <a:chExt cx="2274300" cy="2274300"/>
          </a:xfrm>
        </p:grpSpPr>
        <p:sp>
          <p:nvSpPr>
            <p:cNvPr id="198" name="Google Shape;198;p18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" name="Google Shape;202;p18"/>
          <p:cNvGrpSpPr/>
          <p:nvPr/>
        </p:nvGrpSpPr>
        <p:grpSpPr>
          <a:xfrm flipH="1">
            <a:off x="-1136318" y="4004977"/>
            <a:ext cx="2274300" cy="2274300"/>
            <a:chOff x="-1087568" y="-1126448"/>
            <a:chExt cx="2274300" cy="2274300"/>
          </a:xfrm>
        </p:grpSpPr>
        <p:sp>
          <p:nvSpPr>
            <p:cNvPr id="203" name="Google Shape;203;p18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18"/>
          <p:cNvSpPr/>
          <p:nvPr/>
        </p:nvSpPr>
        <p:spPr>
          <a:xfrm flipH="1">
            <a:off x="8092314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8"/>
          <p:cNvSpPr/>
          <p:nvPr/>
        </p:nvSpPr>
        <p:spPr>
          <a:xfrm flipH="1">
            <a:off x="111264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"/>
          <p:cNvSpPr/>
          <p:nvPr/>
        </p:nvSpPr>
        <p:spPr>
          <a:xfrm flipH="1">
            <a:off x="470014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8"/>
          <p:cNvSpPr/>
          <p:nvPr/>
        </p:nvSpPr>
        <p:spPr>
          <a:xfrm flipH="1">
            <a:off x="8781413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"/>
          <p:cNvSpPr/>
          <p:nvPr/>
        </p:nvSpPr>
        <p:spPr>
          <a:xfrm flipH="1">
            <a:off x="8636238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"/>
          <p:cNvSpPr/>
          <p:nvPr/>
        </p:nvSpPr>
        <p:spPr>
          <a:xfrm flipH="1">
            <a:off x="247877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"/>
          <p:cNvSpPr/>
          <p:nvPr/>
        </p:nvSpPr>
        <p:spPr>
          <a:xfrm flipH="1">
            <a:off x="8953138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"/>
          <p:cNvSpPr/>
          <p:nvPr/>
        </p:nvSpPr>
        <p:spPr>
          <a:xfrm flipH="1">
            <a:off x="594661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"/>
          <p:cNvSpPr/>
          <p:nvPr/>
        </p:nvSpPr>
        <p:spPr>
          <a:xfrm flipH="1">
            <a:off x="470013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8"/>
          <p:cNvSpPr/>
          <p:nvPr/>
        </p:nvSpPr>
        <p:spPr>
          <a:xfrm flipH="1">
            <a:off x="157601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8"/>
          <p:cNvSpPr/>
          <p:nvPr/>
        </p:nvSpPr>
        <p:spPr>
          <a:xfrm flipH="1">
            <a:off x="8906802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8"/>
          <p:cNvSpPr/>
          <p:nvPr/>
        </p:nvSpPr>
        <p:spPr>
          <a:xfrm flipH="1">
            <a:off x="7251873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8"/>
          <p:cNvSpPr/>
          <p:nvPr/>
        </p:nvSpPr>
        <p:spPr>
          <a:xfrm flipH="1">
            <a:off x="16618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2" name="Google Shape;222;p19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9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6" name="Google Shape;226;p19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227" name="Google Shape;227;p1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19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9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9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9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9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9"/>
          <p:cNvSpPr/>
          <p:nvPr/>
        </p:nvSpPr>
        <p:spPr>
          <a:xfrm>
            <a:off x="8441760" y="908819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9"/>
          <p:cNvSpPr/>
          <p:nvPr/>
        </p:nvSpPr>
        <p:spPr>
          <a:xfrm>
            <a:off x="8378022" y="-116473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9"/>
          <p:cNvSpPr/>
          <p:nvPr/>
        </p:nvSpPr>
        <p:spPr>
          <a:xfrm flipH="1" rot="10800000">
            <a:off x="7833036" y="-107682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9"/>
          <p:cNvSpPr/>
          <p:nvPr/>
        </p:nvSpPr>
        <p:spPr>
          <a:xfrm flipH="1">
            <a:off x="8496218" y="4471301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" name="Google Shape;240;p19"/>
          <p:cNvGrpSpPr/>
          <p:nvPr/>
        </p:nvGrpSpPr>
        <p:grpSpPr>
          <a:xfrm rot="10800000">
            <a:off x="8040350" y="4025570"/>
            <a:ext cx="2274300" cy="2274300"/>
            <a:chOff x="-1087568" y="-1126448"/>
            <a:chExt cx="2274300" cy="2274300"/>
          </a:xfrm>
        </p:grpSpPr>
        <p:sp>
          <p:nvSpPr>
            <p:cNvPr id="241" name="Google Shape;241;p1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5" name="Google Shape;245;p19"/>
          <p:cNvSpPr/>
          <p:nvPr/>
        </p:nvSpPr>
        <p:spPr>
          <a:xfrm rot="10800000">
            <a:off x="8648389" y="27605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"/>
          <p:cNvSpPr/>
          <p:nvPr/>
        </p:nvSpPr>
        <p:spPr>
          <a:xfrm rot="10800000">
            <a:off x="8615208" y="412460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"/>
          <p:cNvSpPr/>
          <p:nvPr/>
        </p:nvSpPr>
        <p:spPr>
          <a:xfrm rot="10800000">
            <a:off x="8183557" y="477446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"/>
          <p:cNvSpPr/>
          <p:nvPr/>
        </p:nvSpPr>
        <p:spPr>
          <a:xfrm rot="10800000">
            <a:off x="8817294" y="2312135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1400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 txBox="1"/>
          <p:nvPr>
            <p:ph type="title"/>
          </p:nvPr>
        </p:nvSpPr>
        <p:spPr>
          <a:xfrm>
            <a:off x="678700" y="456775"/>
            <a:ext cx="3893400" cy="10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1" name="Google Shape;251;p20"/>
          <p:cNvSpPr/>
          <p:nvPr/>
        </p:nvSpPr>
        <p:spPr>
          <a:xfrm flipH="1" rot="-194745">
            <a:off x="-190189" y="-78173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0"/>
          <p:cNvSpPr/>
          <p:nvPr/>
        </p:nvSpPr>
        <p:spPr>
          <a:xfrm rot="-10441822">
            <a:off x="-236933" y="3637813"/>
            <a:ext cx="1002677" cy="1615389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"/>
          <p:cNvSpPr/>
          <p:nvPr/>
        </p:nvSpPr>
        <p:spPr>
          <a:xfrm rot="10800000">
            <a:off x="8620617" y="854907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0"/>
          <p:cNvSpPr/>
          <p:nvPr/>
        </p:nvSpPr>
        <p:spPr>
          <a:xfrm rot="10800000">
            <a:off x="8451926" y="-2973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0"/>
          <p:cNvSpPr/>
          <p:nvPr/>
        </p:nvSpPr>
        <p:spPr>
          <a:xfrm rot="10800000">
            <a:off x="8194650" y="-173562"/>
            <a:ext cx="952275" cy="5401787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8194660" y="467343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0"/>
          <p:cNvSpPr/>
          <p:nvPr/>
        </p:nvSpPr>
        <p:spPr>
          <a:xfrm rot="10800000">
            <a:off x="269292" y="19486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0"/>
          <p:cNvSpPr/>
          <p:nvPr/>
        </p:nvSpPr>
        <p:spPr>
          <a:xfrm rot="10800000">
            <a:off x="8949721" y="259486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 rot="10800000">
            <a:off x="8723321" y="486613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0"/>
          <p:cNvSpPr/>
          <p:nvPr/>
        </p:nvSpPr>
        <p:spPr>
          <a:xfrm rot="10800000">
            <a:off x="204644" y="4514207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0"/>
          <p:cNvSpPr/>
          <p:nvPr/>
        </p:nvSpPr>
        <p:spPr>
          <a:xfrm rot="538783">
            <a:off x="72335" y="4491023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0"/>
          <p:cNvSpPr/>
          <p:nvPr/>
        </p:nvSpPr>
        <p:spPr>
          <a:xfrm rot="10800000">
            <a:off x="173759" y="131508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0"/>
          <p:cNvSpPr/>
          <p:nvPr/>
        </p:nvSpPr>
        <p:spPr>
          <a:xfrm flipH="1" rot="5400000">
            <a:off x="8489677" y="3121749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0"/>
          <p:cNvSpPr/>
          <p:nvPr/>
        </p:nvSpPr>
        <p:spPr>
          <a:xfrm flipH="1">
            <a:off x="5386778" y="23515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0"/>
          <p:cNvSpPr/>
          <p:nvPr/>
        </p:nvSpPr>
        <p:spPr>
          <a:xfrm flipH="1">
            <a:off x="6113838" y="2605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20"/>
          <p:cNvGrpSpPr/>
          <p:nvPr/>
        </p:nvGrpSpPr>
        <p:grpSpPr>
          <a:xfrm rot="-5400000">
            <a:off x="5494129" y="-3584126"/>
            <a:ext cx="7174183" cy="7174183"/>
            <a:chOff x="-3791416" y="-1218645"/>
            <a:chExt cx="7569300" cy="7569300"/>
          </a:xfrm>
        </p:grpSpPr>
        <p:sp>
          <p:nvSpPr>
            <p:cNvPr id="267" name="Google Shape;267;p20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/>
          <p:nvPr>
            <p:ph type="title"/>
          </p:nvPr>
        </p:nvSpPr>
        <p:spPr>
          <a:xfrm>
            <a:off x="1388100" y="1433250"/>
            <a:ext cx="6367800" cy="22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7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4" name="Google Shape;274;p21"/>
          <p:cNvSpPr/>
          <p:nvPr/>
        </p:nvSpPr>
        <p:spPr>
          <a:xfrm rot="-5400000">
            <a:off x="7775776" y="779191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1"/>
          <p:cNvSpPr/>
          <p:nvPr/>
        </p:nvSpPr>
        <p:spPr>
          <a:xfrm rot="-5400000">
            <a:off x="3583353" y="-415016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1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1"/>
          <p:cNvSpPr/>
          <p:nvPr/>
        </p:nvSpPr>
        <p:spPr>
          <a:xfrm rot="-5400000">
            <a:off x="259780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1"/>
          <p:cNvSpPr/>
          <p:nvPr/>
        </p:nvSpPr>
        <p:spPr>
          <a:xfrm rot="-538079">
            <a:off x="8437704" y="1391351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1"/>
          <p:cNvSpPr/>
          <p:nvPr/>
        </p:nvSpPr>
        <p:spPr>
          <a:xfrm rot="-9560681">
            <a:off x="2271856" y="-16195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1"/>
          <p:cNvSpPr/>
          <p:nvPr/>
        </p:nvSpPr>
        <p:spPr>
          <a:xfrm rot="5400000">
            <a:off x="282534" y="3466895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1"/>
          <p:cNvSpPr/>
          <p:nvPr/>
        </p:nvSpPr>
        <p:spPr>
          <a:xfrm rot="5400000">
            <a:off x="3677205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1"/>
          <p:cNvSpPr/>
          <p:nvPr/>
        </p:nvSpPr>
        <p:spPr>
          <a:xfrm rot="4470473">
            <a:off x="-168950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1"/>
          <p:cNvSpPr/>
          <p:nvPr/>
        </p:nvSpPr>
        <p:spPr>
          <a:xfrm rot="5400000">
            <a:off x="802475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1"/>
          <p:cNvSpPr/>
          <p:nvPr/>
        </p:nvSpPr>
        <p:spPr>
          <a:xfrm rot="10261921">
            <a:off x="-355796" y="2874620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1"/>
          <p:cNvSpPr/>
          <p:nvPr/>
        </p:nvSpPr>
        <p:spPr>
          <a:xfrm rot="1239319">
            <a:off x="6027326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6" name="Google Shape;286;p21"/>
          <p:cNvGrpSpPr/>
          <p:nvPr/>
        </p:nvGrpSpPr>
        <p:grpSpPr>
          <a:xfrm>
            <a:off x="-1074487" y="-989812"/>
            <a:ext cx="11292974" cy="7049036"/>
            <a:chOff x="-1074487" y="-989812"/>
            <a:chExt cx="11292974" cy="7049036"/>
          </a:xfrm>
        </p:grpSpPr>
        <p:grpSp>
          <p:nvGrpSpPr>
            <p:cNvPr id="287" name="Google Shape;287;p21"/>
            <p:cNvGrpSpPr/>
            <p:nvPr/>
          </p:nvGrpSpPr>
          <p:grpSpPr>
            <a:xfrm>
              <a:off x="7476363" y="3317101"/>
              <a:ext cx="2742124" cy="2742124"/>
              <a:chOff x="-1087568" y="-1126448"/>
              <a:chExt cx="2274300" cy="22743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21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1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2" name="Google Shape;292;p21"/>
            <p:cNvGrpSpPr/>
            <p:nvPr/>
          </p:nvGrpSpPr>
          <p:grpSpPr>
            <a:xfrm>
              <a:off x="-1074487" y="-989812"/>
              <a:ext cx="2742124" cy="2742124"/>
              <a:chOff x="-1087568" y="-1126448"/>
              <a:chExt cx="2274300" cy="2274300"/>
            </a:xfrm>
          </p:grpSpPr>
          <p:sp>
            <p:nvSpPr>
              <p:cNvPr id="293" name="Google Shape;293;p21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21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7" name="Google Shape;297;p21"/>
          <p:cNvSpPr/>
          <p:nvPr/>
        </p:nvSpPr>
        <p:spPr>
          <a:xfrm flipH="1">
            <a:off x="7667675" y="37164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1"/>
          <p:cNvSpPr/>
          <p:nvPr/>
        </p:nvSpPr>
        <p:spPr>
          <a:xfrm flipH="1">
            <a:off x="279638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1"/>
          <p:cNvSpPr/>
          <p:nvPr/>
        </p:nvSpPr>
        <p:spPr>
          <a:xfrm flipH="1">
            <a:off x="575669" y="3586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"/>
          <p:cNvSpPr/>
          <p:nvPr/>
        </p:nvSpPr>
        <p:spPr>
          <a:xfrm flipH="1">
            <a:off x="624450" y="15980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1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1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1"/>
          <p:cNvSpPr/>
          <p:nvPr/>
        </p:nvSpPr>
        <p:spPr>
          <a:xfrm flipH="1">
            <a:off x="8668575" y="37410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1"/>
          <p:cNvSpPr/>
          <p:nvPr/>
        </p:nvSpPr>
        <p:spPr>
          <a:xfrm flipH="1">
            <a:off x="241037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1"/>
          <p:cNvSpPr/>
          <p:nvPr/>
        </p:nvSpPr>
        <p:spPr>
          <a:xfrm flipH="1">
            <a:off x="729460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1"/>
          <p:cNvSpPr/>
          <p:nvPr/>
        </p:nvSpPr>
        <p:spPr>
          <a:xfrm flipH="1">
            <a:off x="8288794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1"/>
          <p:cNvSpPr/>
          <p:nvPr/>
        </p:nvSpPr>
        <p:spPr>
          <a:xfrm flipH="1">
            <a:off x="8337588" y="7406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1"/>
          <p:cNvSpPr/>
          <p:nvPr/>
        </p:nvSpPr>
        <p:spPr>
          <a:xfrm flipH="1">
            <a:off x="785842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1"/>
          <p:cNvSpPr/>
          <p:nvPr/>
        </p:nvSpPr>
        <p:spPr>
          <a:xfrm flipH="1">
            <a:off x="8856485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 txBox="1"/>
          <p:nvPr>
            <p:ph type="title"/>
          </p:nvPr>
        </p:nvSpPr>
        <p:spPr>
          <a:xfrm>
            <a:off x="4329650" y="1517175"/>
            <a:ext cx="4078800" cy="8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2" name="Google Shape;312;p22"/>
          <p:cNvSpPr txBox="1"/>
          <p:nvPr>
            <p:ph idx="1" type="subTitle"/>
          </p:nvPr>
        </p:nvSpPr>
        <p:spPr>
          <a:xfrm>
            <a:off x="4329025" y="2200425"/>
            <a:ext cx="3859800" cy="14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3" name="Google Shape;313;p22"/>
          <p:cNvSpPr/>
          <p:nvPr/>
        </p:nvSpPr>
        <p:spPr>
          <a:xfrm rot="-5400000">
            <a:off x="1958929" y="-877893"/>
            <a:ext cx="649787" cy="1804495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2"/>
          <p:cNvSpPr/>
          <p:nvPr/>
        </p:nvSpPr>
        <p:spPr>
          <a:xfrm rot="-5400000">
            <a:off x="7723752" y="943010"/>
            <a:ext cx="1325793" cy="111560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2"/>
          <p:cNvSpPr/>
          <p:nvPr/>
        </p:nvSpPr>
        <p:spPr>
          <a:xfrm rot="-5400000">
            <a:off x="3583353" y="-418831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2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2"/>
          <p:cNvSpPr/>
          <p:nvPr/>
        </p:nvSpPr>
        <p:spPr>
          <a:xfrm rot="-5400000">
            <a:off x="259780" y="-730963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2"/>
          <p:cNvSpPr/>
          <p:nvPr/>
        </p:nvSpPr>
        <p:spPr>
          <a:xfrm flipH="1" rot="5400000">
            <a:off x="8299399" y="438522"/>
            <a:ext cx="73399" cy="7335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2"/>
          <p:cNvSpPr/>
          <p:nvPr/>
        </p:nvSpPr>
        <p:spPr>
          <a:xfrm rot="-5400000">
            <a:off x="7253791" y="3286113"/>
            <a:ext cx="1308629" cy="3634136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2"/>
          <p:cNvSpPr/>
          <p:nvPr/>
        </p:nvSpPr>
        <p:spPr>
          <a:xfrm rot="-538088">
            <a:off x="8082029" y="3722830"/>
            <a:ext cx="1325784" cy="1115596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2"/>
          <p:cNvSpPr/>
          <p:nvPr/>
        </p:nvSpPr>
        <p:spPr>
          <a:xfrm flipH="1">
            <a:off x="8241981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2"/>
          <p:cNvSpPr/>
          <p:nvPr/>
        </p:nvSpPr>
        <p:spPr>
          <a:xfrm flipH="1">
            <a:off x="8603836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2"/>
          <p:cNvSpPr/>
          <p:nvPr/>
        </p:nvSpPr>
        <p:spPr>
          <a:xfrm flipH="1">
            <a:off x="402150" y="11590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2"/>
          <p:cNvSpPr/>
          <p:nvPr/>
        </p:nvSpPr>
        <p:spPr>
          <a:xfrm flipH="1">
            <a:off x="8920736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2"/>
          <p:cNvSpPr/>
          <p:nvPr/>
        </p:nvSpPr>
        <p:spPr>
          <a:xfrm flipH="1">
            <a:off x="437760" y="467755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2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2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2"/>
          <p:cNvSpPr/>
          <p:nvPr/>
        </p:nvSpPr>
        <p:spPr>
          <a:xfrm flipH="1">
            <a:off x="824197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2"/>
          <p:cNvSpPr/>
          <p:nvPr/>
        </p:nvSpPr>
        <p:spPr>
          <a:xfrm flipH="1">
            <a:off x="2221599" y="37656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" name="Google Shape;330;p22"/>
          <p:cNvGrpSpPr/>
          <p:nvPr/>
        </p:nvGrpSpPr>
        <p:grpSpPr>
          <a:xfrm>
            <a:off x="-1461648" y="390277"/>
            <a:ext cx="4362945" cy="4362945"/>
            <a:chOff x="-3791416" y="-1218645"/>
            <a:chExt cx="7569300" cy="7569300"/>
          </a:xfrm>
        </p:grpSpPr>
        <p:sp>
          <p:nvSpPr>
            <p:cNvPr id="331" name="Google Shape;331;p22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 txBox="1"/>
          <p:nvPr>
            <p:ph type="title"/>
          </p:nvPr>
        </p:nvSpPr>
        <p:spPr>
          <a:xfrm>
            <a:off x="716800" y="3107900"/>
            <a:ext cx="2760900" cy="15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8" name="Google Shape;338;p23"/>
          <p:cNvSpPr/>
          <p:nvPr/>
        </p:nvSpPr>
        <p:spPr>
          <a:xfrm>
            <a:off x="8588675" y="1562175"/>
            <a:ext cx="747653" cy="2076276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3"/>
          <p:cNvSpPr/>
          <p:nvPr/>
        </p:nvSpPr>
        <p:spPr>
          <a:xfrm>
            <a:off x="7648215" y="4273086"/>
            <a:ext cx="1423780" cy="119811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3"/>
          <p:cNvSpPr/>
          <p:nvPr/>
        </p:nvSpPr>
        <p:spPr>
          <a:xfrm>
            <a:off x="8065850" y="-184854"/>
            <a:ext cx="1108595" cy="2545312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3"/>
          <p:cNvSpPr/>
          <p:nvPr/>
        </p:nvSpPr>
        <p:spPr>
          <a:xfrm>
            <a:off x="32298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3"/>
          <p:cNvSpPr/>
          <p:nvPr/>
        </p:nvSpPr>
        <p:spPr>
          <a:xfrm>
            <a:off x="-63806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3"/>
          <p:cNvSpPr/>
          <p:nvPr/>
        </p:nvSpPr>
        <p:spPr>
          <a:xfrm>
            <a:off x="-25300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3"/>
          <p:cNvSpPr/>
          <p:nvPr/>
        </p:nvSpPr>
        <p:spPr>
          <a:xfrm>
            <a:off x="-18106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3"/>
          <p:cNvSpPr/>
          <p:nvPr/>
        </p:nvSpPr>
        <p:spPr>
          <a:xfrm flipH="1">
            <a:off x="8300354" y="4402342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3"/>
          <p:cNvSpPr/>
          <p:nvPr/>
        </p:nvSpPr>
        <p:spPr>
          <a:xfrm flipH="1">
            <a:off x="317450" y="14162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3"/>
          <p:cNvSpPr/>
          <p:nvPr/>
        </p:nvSpPr>
        <p:spPr>
          <a:xfrm flipH="1">
            <a:off x="3886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3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3"/>
          <p:cNvSpPr/>
          <p:nvPr/>
        </p:nvSpPr>
        <p:spPr>
          <a:xfrm flipH="1">
            <a:off x="6846046" y="47413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3"/>
          <p:cNvSpPr/>
          <p:nvPr/>
        </p:nvSpPr>
        <p:spPr>
          <a:xfrm flipH="1">
            <a:off x="8819749" y="41369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3"/>
          <p:cNvSpPr/>
          <p:nvPr/>
        </p:nvSpPr>
        <p:spPr>
          <a:xfrm flipH="1">
            <a:off x="8700221" y="83478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3"/>
          <p:cNvSpPr/>
          <p:nvPr/>
        </p:nvSpPr>
        <p:spPr>
          <a:xfrm flipH="1">
            <a:off x="7948274" y="5840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3"/>
          <p:cNvSpPr/>
          <p:nvPr/>
        </p:nvSpPr>
        <p:spPr>
          <a:xfrm flipH="1">
            <a:off x="3926949" y="1008173"/>
            <a:ext cx="119503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 txBox="1"/>
          <p:nvPr>
            <p:ph idx="1" type="subTitle"/>
          </p:nvPr>
        </p:nvSpPr>
        <p:spPr>
          <a:xfrm>
            <a:off x="1354650" y="2990575"/>
            <a:ext cx="6434700" cy="618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56" name="Google Shape;356;p24"/>
          <p:cNvSpPr txBox="1"/>
          <p:nvPr>
            <p:ph hasCustomPrompt="1" type="title"/>
          </p:nvPr>
        </p:nvSpPr>
        <p:spPr>
          <a:xfrm>
            <a:off x="716800" y="1534925"/>
            <a:ext cx="7710300" cy="15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7" name="Google Shape;357;p24"/>
          <p:cNvSpPr/>
          <p:nvPr/>
        </p:nvSpPr>
        <p:spPr>
          <a:xfrm flipH="1" rot="2362087">
            <a:off x="60588" y="1051550"/>
            <a:ext cx="1042635" cy="87733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4"/>
          <p:cNvSpPr/>
          <p:nvPr/>
        </p:nvSpPr>
        <p:spPr>
          <a:xfrm flipH="1" rot="5400000">
            <a:off x="3720263" y="-415016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4"/>
          <p:cNvSpPr/>
          <p:nvPr/>
        </p:nvSpPr>
        <p:spPr>
          <a:xfrm flipH="1" rot="6329527">
            <a:off x="-125891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4"/>
          <p:cNvSpPr/>
          <p:nvPr/>
        </p:nvSpPr>
        <p:spPr>
          <a:xfrm flipH="1" rot="5400000">
            <a:off x="8067818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4"/>
          <p:cNvSpPr/>
          <p:nvPr/>
        </p:nvSpPr>
        <p:spPr>
          <a:xfrm flipH="1" rot="538079">
            <a:off x="-359812" y="1719601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4"/>
          <p:cNvSpPr/>
          <p:nvPr/>
        </p:nvSpPr>
        <p:spPr>
          <a:xfrm flipH="1" rot="9560681">
            <a:off x="6070384" y="-16195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4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4"/>
          <p:cNvSpPr/>
          <p:nvPr/>
        </p:nvSpPr>
        <p:spPr>
          <a:xfrm flipH="1" rot="-5400000">
            <a:off x="3626412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4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4"/>
          <p:cNvSpPr/>
          <p:nvPr/>
        </p:nvSpPr>
        <p:spPr>
          <a:xfrm flipH="1" rot="-5400000">
            <a:off x="30283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4"/>
          <p:cNvSpPr/>
          <p:nvPr/>
        </p:nvSpPr>
        <p:spPr>
          <a:xfrm flipH="1" rot="8584896">
            <a:off x="8435376" y="350289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4"/>
          <p:cNvSpPr/>
          <p:nvPr/>
        </p:nvSpPr>
        <p:spPr>
          <a:xfrm flipH="1" rot="-1239319">
            <a:off x="2314915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9" name="Google Shape;369;p24"/>
          <p:cNvGrpSpPr/>
          <p:nvPr/>
        </p:nvGrpSpPr>
        <p:grpSpPr>
          <a:xfrm flipH="1">
            <a:off x="-1074487" y="-989812"/>
            <a:ext cx="11292974" cy="7049036"/>
            <a:chOff x="-1074487" y="-989812"/>
            <a:chExt cx="11292974" cy="7049036"/>
          </a:xfrm>
        </p:grpSpPr>
        <p:grpSp>
          <p:nvGrpSpPr>
            <p:cNvPr id="370" name="Google Shape;370;p24"/>
            <p:cNvGrpSpPr/>
            <p:nvPr/>
          </p:nvGrpSpPr>
          <p:grpSpPr>
            <a:xfrm>
              <a:off x="7476363" y="3317101"/>
              <a:ext cx="2742124" cy="2742124"/>
              <a:chOff x="-1087568" y="-1126448"/>
              <a:chExt cx="2274300" cy="2274300"/>
            </a:xfrm>
          </p:grpSpPr>
          <p:sp>
            <p:nvSpPr>
              <p:cNvPr id="371" name="Google Shape;371;p24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5" name="Google Shape;375;p24"/>
            <p:cNvGrpSpPr/>
            <p:nvPr/>
          </p:nvGrpSpPr>
          <p:grpSpPr>
            <a:xfrm>
              <a:off x="-1074487" y="-989812"/>
              <a:ext cx="2742124" cy="2742124"/>
              <a:chOff x="-1087568" y="-1126448"/>
              <a:chExt cx="2274300" cy="2274300"/>
            </a:xfrm>
          </p:grpSpPr>
          <p:sp>
            <p:nvSpPr>
              <p:cNvPr id="376" name="Google Shape;376;p24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0" name="Google Shape;380;p24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4"/>
          <p:cNvSpPr/>
          <p:nvPr/>
        </p:nvSpPr>
        <p:spPr>
          <a:xfrm>
            <a:off x="8280025" y="15012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4"/>
          <p:cNvSpPr/>
          <p:nvPr/>
        </p:nvSpPr>
        <p:spPr>
          <a:xfrm>
            <a:off x="7763275" y="7406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4"/>
          <p:cNvSpPr/>
          <p:nvPr/>
        </p:nvSpPr>
        <p:spPr>
          <a:xfrm>
            <a:off x="8462212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4"/>
          <p:cNvSpPr/>
          <p:nvPr/>
        </p:nvSpPr>
        <p:spPr>
          <a:xfrm>
            <a:off x="8958775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322725" y="37410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4"/>
          <p:cNvSpPr/>
          <p:nvPr/>
        </p:nvSpPr>
        <p:spPr>
          <a:xfrm>
            <a:off x="661411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4"/>
          <p:cNvSpPr/>
          <p:nvPr/>
        </p:nvSpPr>
        <p:spPr>
          <a:xfrm>
            <a:off x="575675" y="3188113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4"/>
          <p:cNvSpPr/>
          <p:nvPr/>
        </p:nvSpPr>
        <p:spPr>
          <a:xfrm>
            <a:off x="615662" y="7406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4"/>
          <p:cNvSpPr/>
          <p:nvPr/>
        </p:nvSpPr>
        <p:spPr>
          <a:xfrm>
            <a:off x="122554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4"/>
          <p:cNvSpPr/>
          <p:nvPr/>
        </p:nvSpPr>
        <p:spPr>
          <a:xfrm>
            <a:off x="167987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4"/>
          <p:cNvSpPr/>
          <p:nvPr/>
        </p:nvSpPr>
        <p:spPr>
          <a:xfrm>
            <a:off x="8081311" y="47602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4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6"/>
          <p:cNvSpPr txBox="1"/>
          <p:nvPr>
            <p:ph type="title"/>
          </p:nvPr>
        </p:nvSpPr>
        <p:spPr>
          <a:xfrm>
            <a:off x="1499100" y="458900"/>
            <a:ext cx="614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5" name="Google Shape;395;p26">
            <a:hlinkClick/>
          </p:cNvPr>
          <p:cNvSpPr txBox="1"/>
          <p:nvPr>
            <p:ph hasCustomPrompt="1" idx="2" type="title"/>
          </p:nvPr>
        </p:nvSpPr>
        <p:spPr>
          <a:xfrm>
            <a:off x="2281757" y="1170900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6" name="Google Shape;396;p26">
            <a:hlinkClick/>
          </p:cNvPr>
          <p:cNvSpPr txBox="1"/>
          <p:nvPr>
            <p:ph idx="1" type="subTitle"/>
          </p:nvPr>
        </p:nvSpPr>
        <p:spPr>
          <a:xfrm>
            <a:off x="1280799" y="171105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26"/>
          <p:cNvSpPr txBox="1"/>
          <p:nvPr>
            <p:ph idx="3" type="subTitle"/>
          </p:nvPr>
        </p:nvSpPr>
        <p:spPr>
          <a:xfrm>
            <a:off x="1690600" y="2101400"/>
            <a:ext cx="23592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26">
            <a:hlinkClick/>
          </p:cNvPr>
          <p:cNvSpPr txBox="1"/>
          <p:nvPr>
            <p:ph hasCustomPrompt="1" idx="4" type="title"/>
          </p:nvPr>
        </p:nvSpPr>
        <p:spPr>
          <a:xfrm>
            <a:off x="2281758" y="2981088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9" name="Google Shape;399;p26">
            <a:hlinkClick/>
          </p:cNvPr>
          <p:cNvSpPr txBox="1"/>
          <p:nvPr>
            <p:ph idx="5" type="subTitle"/>
          </p:nvPr>
        </p:nvSpPr>
        <p:spPr>
          <a:xfrm>
            <a:off x="1280799" y="353300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26"/>
          <p:cNvSpPr txBox="1"/>
          <p:nvPr>
            <p:ph idx="6" type="subTitle"/>
          </p:nvPr>
        </p:nvSpPr>
        <p:spPr>
          <a:xfrm>
            <a:off x="1690600" y="3920947"/>
            <a:ext cx="23592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26">
            <a:hlinkClick/>
          </p:cNvPr>
          <p:cNvSpPr txBox="1"/>
          <p:nvPr>
            <p:ph hasCustomPrompt="1" idx="7" type="title"/>
          </p:nvPr>
        </p:nvSpPr>
        <p:spPr>
          <a:xfrm>
            <a:off x="5622283" y="1174250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2" name="Google Shape;402;p26">
            <a:hlinkClick/>
          </p:cNvPr>
          <p:cNvSpPr txBox="1"/>
          <p:nvPr>
            <p:ph idx="8" type="subTitle"/>
          </p:nvPr>
        </p:nvSpPr>
        <p:spPr>
          <a:xfrm>
            <a:off x="4621326" y="171105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26"/>
          <p:cNvSpPr txBox="1"/>
          <p:nvPr>
            <p:ph idx="9" type="subTitle"/>
          </p:nvPr>
        </p:nvSpPr>
        <p:spPr>
          <a:xfrm>
            <a:off x="5031125" y="2108146"/>
            <a:ext cx="23592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26">
            <a:hlinkClick action="ppaction://hlinksldjump" r:id="rId2"/>
          </p:cNvPr>
          <p:cNvSpPr txBox="1"/>
          <p:nvPr>
            <p:ph hasCustomPrompt="1" idx="13" type="title"/>
          </p:nvPr>
        </p:nvSpPr>
        <p:spPr>
          <a:xfrm>
            <a:off x="5622283" y="2981088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5" name="Google Shape;405;p26">
            <a:hlinkClick action="ppaction://hlinksldjump" r:id="rId3"/>
          </p:cNvPr>
          <p:cNvSpPr txBox="1"/>
          <p:nvPr>
            <p:ph idx="14" type="subTitle"/>
          </p:nvPr>
        </p:nvSpPr>
        <p:spPr>
          <a:xfrm>
            <a:off x="4684401" y="352335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26"/>
          <p:cNvSpPr txBox="1"/>
          <p:nvPr>
            <p:ph idx="15" type="subTitle"/>
          </p:nvPr>
        </p:nvSpPr>
        <p:spPr>
          <a:xfrm>
            <a:off x="5031125" y="3916323"/>
            <a:ext cx="23592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26"/>
          <p:cNvSpPr/>
          <p:nvPr/>
        </p:nvSpPr>
        <p:spPr>
          <a:xfrm>
            <a:off x="8061975" y="-337675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6"/>
          <p:cNvSpPr/>
          <p:nvPr/>
        </p:nvSpPr>
        <p:spPr>
          <a:xfrm>
            <a:off x="7690300" y="4412137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6"/>
          <p:cNvSpPr/>
          <p:nvPr/>
        </p:nvSpPr>
        <p:spPr>
          <a:xfrm>
            <a:off x="8125285" y="-250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6"/>
          <p:cNvSpPr/>
          <p:nvPr/>
        </p:nvSpPr>
        <p:spPr>
          <a:xfrm rot="-929579">
            <a:off x="8435488" y="45938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6"/>
          <p:cNvSpPr/>
          <p:nvPr/>
        </p:nvSpPr>
        <p:spPr>
          <a:xfrm>
            <a:off x="8704400" y="-592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6"/>
          <p:cNvSpPr/>
          <p:nvPr/>
        </p:nvSpPr>
        <p:spPr>
          <a:xfrm rot="10800000">
            <a:off x="320183" y="3471846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6"/>
          <p:cNvSpPr/>
          <p:nvPr/>
        </p:nvSpPr>
        <p:spPr>
          <a:xfrm rot="10800000">
            <a:off x="682390" y="116213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6"/>
          <p:cNvSpPr/>
          <p:nvPr/>
        </p:nvSpPr>
        <p:spPr>
          <a:xfrm rot="10800000">
            <a:off x="-37434" y="2735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6"/>
          <p:cNvSpPr/>
          <p:nvPr/>
        </p:nvSpPr>
        <p:spPr>
          <a:xfrm rot="9870421">
            <a:off x="89918" y="-98755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6"/>
          <p:cNvSpPr/>
          <p:nvPr/>
        </p:nvSpPr>
        <p:spPr>
          <a:xfrm rot="10800000">
            <a:off x="-49750" y="4167587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7" name="Google Shape;417;p26"/>
          <p:cNvGrpSpPr/>
          <p:nvPr/>
        </p:nvGrpSpPr>
        <p:grpSpPr>
          <a:xfrm>
            <a:off x="-1361400" y="1281988"/>
            <a:ext cx="2742124" cy="2742124"/>
            <a:chOff x="-1087568" y="-1126448"/>
            <a:chExt cx="2274300" cy="2274300"/>
          </a:xfrm>
        </p:grpSpPr>
        <p:sp>
          <p:nvSpPr>
            <p:cNvPr id="418" name="Google Shape;418;p2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2" name="Google Shape;422;p26"/>
          <p:cNvGrpSpPr/>
          <p:nvPr/>
        </p:nvGrpSpPr>
        <p:grpSpPr>
          <a:xfrm>
            <a:off x="7751225" y="1281988"/>
            <a:ext cx="2742124" cy="2742124"/>
            <a:chOff x="-1087568" y="-1126448"/>
            <a:chExt cx="2274300" cy="2274300"/>
          </a:xfrm>
        </p:grpSpPr>
        <p:sp>
          <p:nvSpPr>
            <p:cNvPr id="423" name="Google Shape;423;p2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7" name="Google Shape;427;p26"/>
          <p:cNvSpPr/>
          <p:nvPr/>
        </p:nvSpPr>
        <p:spPr>
          <a:xfrm flipH="1">
            <a:off x="8630675" y="21094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6"/>
          <p:cNvSpPr/>
          <p:nvPr/>
        </p:nvSpPr>
        <p:spPr>
          <a:xfrm flipH="1">
            <a:off x="78863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6"/>
          <p:cNvSpPr/>
          <p:nvPr/>
        </p:nvSpPr>
        <p:spPr>
          <a:xfrm flipH="1">
            <a:off x="8241981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 flipH="1">
            <a:off x="8603836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6"/>
          <p:cNvSpPr/>
          <p:nvPr/>
        </p:nvSpPr>
        <p:spPr>
          <a:xfrm flipH="1">
            <a:off x="402150" y="12413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6"/>
          <p:cNvSpPr/>
          <p:nvPr/>
        </p:nvSpPr>
        <p:spPr>
          <a:xfrm flipH="1">
            <a:off x="8920736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6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6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6"/>
          <p:cNvSpPr/>
          <p:nvPr/>
        </p:nvSpPr>
        <p:spPr>
          <a:xfrm flipH="1">
            <a:off x="8874400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6"/>
          <p:cNvSpPr/>
          <p:nvPr/>
        </p:nvSpPr>
        <p:spPr>
          <a:xfrm flipH="1">
            <a:off x="6433321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6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6"/>
          <p:cNvSpPr/>
          <p:nvPr/>
        </p:nvSpPr>
        <p:spPr>
          <a:xfrm flipH="1">
            <a:off x="824197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7"/>
          <p:cNvSpPr txBox="1"/>
          <p:nvPr>
            <p:ph type="title"/>
          </p:nvPr>
        </p:nvSpPr>
        <p:spPr>
          <a:xfrm>
            <a:off x="483100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1" name="Google Shape;441;p27"/>
          <p:cNvSpPr txBox="1"/>
          <p:nvPr>
            <p:ph idx="1" type="subTitle"/>
          </p:nvPr>
        </p:nvSpPr>
        <p:spPr>
          <a:xfrm>
            <a:off x="1251850" y="3116825"/>
            <a:ext cx="31626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2" name="Google Shape;442;p27"/>
          <p:cNvSpPr txBox="1"/>
          <p:nvPr>
            <p:ph hasCustomPrompt="1" idx="2" type="title"/>
          </p:nvPr>
        </p:nvSpPr>
        <p:spPr>
          <a:xfrm>
            <a:off x="1913350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7"/>
          <p:cNvSpPr/>
          <p:nvPr/>
        </p:nvSpPr>
        <p:spPr>
          <a:xfrm flipH="1" rot="-538783">
            <a:off x="625612" y="4448310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7"/>
          <p:cNvSpPr/>
          <p:nvPr/>
        </p:nvSpPr>
        <p:spPr>
          <a:xfrm flipH="1" rot="-194745">
            <a:off x="648788" y="-78173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7"/>
          <p:cNvSpPr/>
          <p:nvPr/>
        </p:nvSpPr>
        <p:spPr>
          <a:xfrm flipH="1" rot="10800000">
            <a:off x="10777" y="4087887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7"/>
          <p:cNvSpPr/>
          <p:nvPr/>
        </p:nvSpPr>
        <p:spPr>
          <a:xfrm flipH="1" rot="10800000">
            <a:off x="-85327" y="854907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7"/>
          <p:cNvSpPr/>
          <p:nvPr/>
        </p:nvSpPr>
        <p:spPr>
          <a:xfrm flipH="1" rot="10800000">
            <a:off x="-46821" y="-2973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7"/>
          <p:cNvSpPr/>
          <p:nvPr/>
        </p:nvSpPr>
        <p:spPr>
          <a:xfrm flipH="1" rot="10800000">
            <a:off x="-39623" y="-173562"/>
            <a:ext cx="1274725" cy="5401787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7"/>
          <p:cNvSpPr/>
          <p:nvPr/>
        </p:nvSpPr>
        <p:spPr>
          <a:xfrm flipH="1" rot="10800000">
            <a:off x="269091" y="278816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7"/>
          <p:cNvSpPr/>
          <p:nvPr/>
        </p:nvSpPr>
        <p:spPr>
          <a:xfrm flipH="1" rot="10800000">
            <a:off x="560216" y="36551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7"/>
          <p:cNvSpPr/>
          <p:nvPr/>
        </p:nvSpPr>
        <p:spPr>
          <a:xfrm flipH="1" rot="10800000">
            <a:off x="426654" y="248198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7"/>
          <p:cNvSpPr/>
          <p:nvPr/>
        </p:nvSpPr>
        <p:spPr>
          <a:xfrm flipH="1" rot="10800000">
            <a:off x="269104" y="480491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7"/>
          <p:cNvSpPr/>
          <p:nvPr/>
        </p:nvSpPr>
        <p:spPr>
          <a:xfrm flipH="1" rot="10800000">
            <a:off x="729027" y="48649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7"/>
          <p:cNvSpPr/>
          <p:nvPr/>
        </p:nvSpPr>
        <p:spPr>
          <a:xfrm flipH="1" rot="10800000">
            <a:off x="5912329" y="486493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7"/>
          <p:cNvSpPr/>
          <p:nvPr/>
        </p:nvSpPr>
        <p:spPr>
          <a:xfrm flipH="1" rot="10800000">
            <a:off x="4968066" y="374591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7"/>
          <p:cNvSpPr/>
          <p:nvPr/>
        </p:nvSpPr>
        <p:spPr>
          <a:xfrm flipH="1" rot="10800000">
            <a:off x="8280016" y="133126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7"/>
          <p:cNvSpPr/>
          <p:nvPr/>
        </p:nvSpPr>
        <p:spPr>
          <a:xfrm flipH="1" rot="10800000">
            <a:off x="8803852" y="2176707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7"/>
          <p:cNvSpPr/>
          <p:nvPr/>
        </p:nvSpPr>
        <p:spPr>
          <a:xfrm flipH="1" rot="10800000">
            <a:off x="8280029" y="24708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9" name="Google Shape;459;p27"/>
          <p:cNvGrpSpPr/>
          <p:nvPr/>
        </p:nvGrpSpPr>
        <p:grpSpPr>
          <a:xfrm>
            <a:off x="5493609" y="1473250"/>
            <a:ext cx="7174183" cy="7174183"/>
            <a:chOff x="-3791416" y="-1218645"/>
            <a:chExt cx="7569300" cy="7569300"/>
          </a:xfrm>
        </p:grpSpPr>
        <p:sp>
          <p:nvSpPr>
            <p:cNvPr id="460" name="Google Shape;460;p27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1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0025" scaled="0"/>
        </a:gra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/>
          <p:nvPr>
            <p:ph type="title"/>
          </p:nvPr>
        </p:nvSpPr>
        <p:spPr>
          <a:xfrm>
            <a:off x="4147675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7" name="Google Shape;467;p28"/>
          <p:cNvSpPr txBox="1"/>
          <p:nvPr>
            <p:ph idx="1" type="subTitle"/>
          </p:nvPr>
        </p:nvSpPr>
        <p:spPr>
          <a:xfrm>
            <a:off x="4931875" y="3116825"/>
            <a:ext cx="31317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8" name="Google Shape;468;p28"/>
          <p:cNvSpPr txBox="1"/>
          <p:nvPr>
            <p:ph hasCustomPrompt="1" idx="2" type="title"/>
          </p:nvPr>
        </p:nvSpPr>
        <p:spPr>
          <a:xfrm>
            <a:off x="5577925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9" name="Google Shape;469;p28"/>
          <p:cNvSpPr/>
          <p:nvPr/>
        </p:nvSpPr>
        <p:spPr>
          <a:xfrm flipH="1" rot="10261217">
            <a:off x="7628785" y="-278083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8"/>
          <p:cNvSpPr/>
          <p:nvPr/>
        </p:nvSpPr>
        <p:spPr>
          <a:xfrm flipH="1" rot="10605255">
            <a:off x="7712173" y="3958641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8"/>
          <p:cNvSpPr/>
          <p:nvPr/>
        </p:nvSpPr>
        <p:spPr>
          <a:xfrm flipH="1">
            <a:off x="8464447" y="-23373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8"/>
          <p:cNvSpPr/>
          <p:nvPr/>
        </p:nvSpPr>
        <p:spPr>
          <a:xfrm flipH="1">
            <a:off x="8662205" y="361446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8"/>
          <p:cNvSpPr/>
          <p:nvPr/>
        </p:nvSpPr>
        <p:spPr>
          <a:xfrm flipH="1">
            <a:off x="8493514" y="446134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8"/>
          <p:cNvSpPr/>
          <p:nvPr/>
        </p:nvSpPr>
        <p:spPr>
          <a:xfrm flipH="1">
            <a:off x="8355164" y="-23650"/>
            <a:ext cx="858521" cy="4517949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8"/>
          <p:cNvSpPr/>
          <p:nvPr/>
        </p:nvSpPr>
        <p:spPr>
          <a:xfrm flipH="1">
            <a:off x="8689048" y="210898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8"/>
          <p:cNvSpPr/>
          <p:nvPr/>
        </p:nvSpPr>
        <p:spPr>
          <a:xfrm flipH="1">
            <a:off x="8300354" y="4402342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8"/>
          <p:cNvSpPr/>
          <p:nvPr/>
        </p:nvSpPr>
        <p:spPr>
          <a:xfrm flipH="1">
            <a:off x="8819759" y="28493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8"/>
          <p:cNvSpPr/>
          <p:nvPr/>
        </p:nvSpPr>
        <p:spPr>
          <a:xfrm flipH="1">
            <a:off x="8300344" y="12570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8"/>
          <p:cNvSpPr/>
          <p:nvPr/>
        </p:nvSpPr>
        <p:spPr>
          <a:xfrm flipH="1">
            <a:off x="990152" y="412946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8"/>
          <p:cNvSpPr/>
          <p:nvPr/>
        </p:nvSpPr>
        <p:spPr>
          <a:xfrm flipH="1">
            <a:off x="8603836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8"/>
          <p:cNvSpPr/>
          <p:nvPr/>
        </p:nvSpPr>
        <p:spPr>
          <a:xfrm flipH="1">
            <a:off x="402150" y="11590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8"/>
          <p:cNvSpPr/>
          <p:nvPr/>
        </p:nvSpPr>
        <p:spPr>
          <a:xfrm flipH="1">
            <a:off x="437760" y="467755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8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8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8"/>
          <p:cNvSpPr/>
          <p:nvPr/>
        </p:nvSpPr>
        <p:spPr>
          <a:xfrm flipH="1">
            <a:off x="2681674" y="593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8"/>
          <p:cNvSpPr/>
          <p:nvPr/>
        </p:nvSpPr>
        <p:spPr>
          <a:xfrm flipH="1">
            <a:off x="5816121" y="47408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7" name="Google Shape;487;p28"/>
          <p:cNvGrpSpPr/>
          <p:nvPr/>
        </p:nvGrpSpPr>
        <p:grpSpPr>
          <a:xfrm>
            <a:off x="-1461648" y="390277"/>
            <a:ext cx="4362945" cy="4362945"/>
            <a:chOff x="-3791416" y="-1218645"/>
            <a:chExt cx="7569300" cy="7569300"/>
          </a:xfrm>
        </p:grpSpPr>
        <p:sp>
          <p:nvSpPr>
            <p:cNvPr id="488" name="Google Shape;488;p28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9"/>
          <p:cNvSpPr txBox="1"/>
          <p:nvPr>
            <p:ph type="title"/>
          </p:nvPr>
        </p:nvSpPr>
        <p:spPr>
          <a:xfrm>
            <a:off x="2206350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5" name="Google Shape;495;p29"/>
          <p:cNvSpPr txBox="1"/>
          <p:nvPr>
            <p:ph idx="1" type="subTitle"/>
          </p:nvPr>
        </p:nvSpPr>
        <p:spPr>
          <a:xfrm>
            <a:off x="2999250" y="3116825"/>
            <a:ext cx="31143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6" name="Google Shape;496;p29"/>
          <p:cNvSpPr txBox="1"/>
          <p:nvPr>
            <p:ph hasCustomPrompt="1" idx="2" type="title"/>
          </p:nvPr>
        </p:nvSpPr>
        <p:spPr>
          <a:xfrm>
            <a:off x="3636600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7" name="Google Shape;497;p29"/>
          <p:cNvSpPr/>
          <p:nvPr/>
        </p:nvSpPr>
        <p:spPr>
          <a:xfrm rot="-5400000">
            <a:off x="3796609" y="-4219391"/>
            <a:ext cx="1413858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9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9"/>
          <p:cNvSpPr/>
          <p:nvPr/>
        </p:nvSpPr>
        <p:spPr>
          <a:xfrm rot="-5400000">
            <a:off x="259780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29"/>
          <p:cNvSpPr/>
          <p:nvPr/>
        </p:nvSpPr>
        <p:spPr>
          <a:xfrm rot="-9560681">
            <a:off x="2277506" y="-11580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9"/>
          <p:cNvSpPr/>
          <p:nvPr/>
        </p:nvSpPr>
        <p:spPr>
          <a:xfrm rot="4481061">
            <a:off x="1102173" y="4581745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9"/>
          <p:cNvSpPr/>
          <p:nvPr/>
        </p:nvSpPr>
        <p:spPr>
          <a:xfrm rot="4470473">
            <a:off x="-168950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29"/>
          <p:cNvSpPr/>
          <p:nvPr/>
        </p:nvSpPr>
        <p:spPr>
          <a:xfrm rot="5400000">
            <a:off x="802475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9"/>
          <p:cNvSpPr/>
          <p:nvPr/>
        </p:nvSpPr>
        <p:spPr>
          <a:xfrm rot="-9467822">
            <a:off x="-428842" y="4280817"/>
            <a:ext cx="870303" cy="73227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9"/>
          <p:cNvSpPr/>
          <p:nvPr/>
        </p:nvSpPr>
        <p:spPr>
          <a:xfrm rot="1239319">
            <a:off x="6027326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9"/>
          <p:cNvSpPr/>
          <p:nvPr/>
        </p:nvSpPr>
        <p:spPr>
          <a:xfrm flipH="1">
            <a:off x="523831" y="43608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9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9"/>
          <p:cNvSpPr/>
          <p:nvPr/>
        </p:nvSpPr>
        <p:spPr>
          <a:xfrm flipH="1">
            <a:off x="219624" y="29870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29"/>
          <p:cNvSpPr/>
          <p:nvPr/>
        </p:nvSpPr>
        <p:spPr>
          <a:xfrm flipH="1">
            <a:off x="8668575" y="43339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9"/>
          <p:cNvSpPr/>
          <p:nvPr/>
        </p:nvSpPr>
        <p:spPr>
          <a:xfrm flipH="1">
            <a:off x="241037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29"/>
          <p:cNvSpPr/>
          <p:nvPr/>
        </p:nvSpPr>
        <p:spPr>
          <a:xfrm flipH="1">
            <a:off x="729460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9"/>
          <p:cNvSpPr/>
          <p:nvPr/>
        </p:nvSpPr>
        <p:spPr>
          <a:xfrm flipH="1">
            <a:off x="8649538" y="10785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9"/>
          <p:cNvSpPr/>
          <p:nvPr/>
        </p:nvSpPr>
        <p:spPr>
          <a:xfrm flipH="1">
            <a:off x="7563752" y="1915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9"/>
          <p:cNvSpPr/>
          <p:nvPr/>
        </p:nvSpPr>
        <p:spPr>
          <a:xfrm flipH="1">
            <a:off x="8856485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9"/>
          <p:cNvSpPr/>
          <p:nvPr/>
        </p:nvSpPr>
        <p:spPr>
          <a:xfrm flipH="1">
            <a:off x="943171" y="47602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6" name="Google Shape;516;p29"/>
          <p:cNvGrpSpPr/>
          <p:nvPr/>
        </p:nvGrpSpPr>
        <p:grpSpPr>
          <a:xfrm>
            <a:off x="-1683724" y="860819"/>
            <a:ext cx="3380065" cy="3379837"/>
            <a:chOff x="-1087568" y="-1126448"/>
            <a:chExt cx="2274300" cy="2274300"/>
          </a:xfrm>
        </p:grpSpPr>
        <p:sp>
          <p:nvSpPr>
            <p:cNvPr id="517" name="Google Shape;517;p2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1" name="Google Shape;521;p29"/>
          <p:cNvGrpSpPr/>
          <p:nvPr/>
        </p:nvGrpSpPr>
        <p:grpSpPr>
          <a:xfrm>
            <a:off x="7447651" y="860819"/>
            <a:ext cx="3380065" cy="3379837"/>
            <a:chOff x="-1087568" y="-1126448"/>
            <a:chExt cx="2274300" cy="2274300"/>
          </a:xfrm>
        </p:grpSpPr>
        <p:sp>
          <p:nvSpPr>
            <p:cNvPr id="522" name="Google Shape;522;p2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6" name="Google Shape;526;p29"/>
          <p:cNvSpPr/>
          <p:nvPr/>
        </p:nvSpPr>
        <p:spPr>
          <a:xfrm flipH="1">
            <a:off x="388402" y="2261863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7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0"/>
          <p:cNvSpPr txBox="1"/>
          <p:nvPr>
            <p:ph idx="1" type="subTitle"/>
          </p:nvPr>
        </p:nvSpPr>
        <p:spPr>
          <a:xfrm>
            <a:off x="2640300" y="3009688"/>
            <a:ext cx="38634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30"/>
          <p:cNvSpPr txBox="1"/>
          <p:nvPr>
            <p:ph idx="2" type="subTitle"/>
          </p:nvPr>
        </p:nvSpPr>
        <p:spPr>
          <a:xfrm>
            <a:off x="1646850" y="1642700"/>
            <a:ext cx="5850300" cy="13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30"/>
          <p:cNvSpPr/>
          <p:nvPr/>
        </p:nvSpPr>
        <p:spPr>
          <a:xfrm>
            <a:off x="-51508" y="1697622"/>
            <a:ext cx="279718" cy="1556308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0"/>
          <p:cNvSpPr/>
          <p:nvPr/>
        </p:nvSpPr>
        <p:spPr>
          <a:xfrm>
            <a:off x="-483527" y="965598"/>
            <a:ext cx="1315334" cy="3729790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0"/>
          <p:cNvSpPr/>
          <p:nvPr/>
        </p:nvSpPr>
        <p:spPr>
          <a:xfrm>
            <a:off x="-59606" y="385699"/>
            <a:ext cx="372763" cy="304888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0"/>
          <p:cNvSpPr/>
          <p:nvPr/>
        </p:nvSpPr>
        <p:spPr>
          <a:xfrm>
            <a:off x="-498326" y="385691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0"/>
          <p:cNvSpPr/>
          <p:nvPr/>
        </p:nvSpPr>
        <p:spPr>
          <a:xfrm>
            <a:off x="11539" y="1620024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0"/>
          <p:cNvSpPr/>
          <p:nvPr/>
        </p:nvSpPr>
        <p:spPr>
          <a:xfrm>
            <a:off x="-147464" y="3348051"/>
            <a:ext cx="361927" cy="546444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0"/>
          <p:cNvSpPr/>
          <p:nvPr/>
        </p:nvSpPr>
        <p:spPr>
          <a:xfrm>
            <a:off x="-482420" y="3933239"/>
            <a:ext cx="1373364" cy="1019769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0"/>
          <p:cNvSpPr/>
          <p:nvPr/>
        </p:nvSpPr>
        <p:spPr>
          <a:xfrm>
            <a:off x="-59607" y="2735370"/>
            <a:ext cx="269639" cy="710511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0"/>
          <p:cNvSpPr/>
          <p:nvPr/>
        </p:nvSpPr>
        <p:spPr>
          <a:xfrm>
            <a:off x="339497" y="2411722"/>
            <a:ext cx="154629" cy="828784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0"/>
          <p:cNvSpPr/>
          <p:nvPr/>
        </p:nvSpPr>
        <p:spPr>
          <a:xfrm>
            <a:off x="10840" y="2606733"/>
            <a:ext cx="698160" cy="156260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0"/>
          <p:cNvSpPr/>
          <p:nvPr/>
        </p:nvSpPr>
        <p:spPr>
          <a:xfrm>
            <a:off x="-59601" y="831881"/>
            <a:ext cx="891882" cy="1104307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0"/>
          <p:cNvSpPr/>
          <p:nvPr/>
        </p:nvSpPr>
        <p:spPr>
          <a:xfrm>
            <a:off x="-131697" y="-80751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0"/>
          <p:cNvSpPr/>
          <p:nvPr/>
        </p:nvSpPr>
        <p:spPr>
          <a:xfrm rot="1649251">
            <a:off x="173742" y="3661793"/>
            <a:ext cx="698189" cy="1562666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0"/>
          <p:cNvSpPr/>
          <p:nvPr/>
        </p:nvSpPr>
        <p:spPr>
          <a:xfrm rot="10800000">
            <a:off x="8889001" y="1883475"/>
            <a:ext cx="279718" cy="1556308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0"/>
          <p:cNvSpPr/>
          <p:nvPr/>
        </p:nvSpPr>
        <p:spPr>
          <a:xfrm rot="10800000">
            <a:off x="8285405" y="442018"/>
            <a:ext cx="1315334" cy="3729790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0"/>
          <p:cNvSpPr/>
          <p:nvPr/>
        </p:nvSpPr>
        <p:spPr>
          <a:xfrm rot="10800000">
            <a:off x="8804054" y="4446818"/>
            <a:ext cx="372763" cy="304888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0"/>
          <p:cNvSpPr/>
          <p:nvPr/>
        </p:nvSpPr>
        <p:spPr>
          <a:xfrm rot="10800000">
            <a:off x="7965078" y="1430460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0"/>
          <p:cNvSpPr/>
          <p:nvPr/>
        </p:nvSpPr>
        <p:spPr>
          <a:xfrm rot="10800000">
            <a:off x="8725160" y="2983755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0"/>
          <p:cNvSpPr/>
          <p:nvPr/>
        </p:nvSpPr>
        <p:spPr>
          <a:xfrm rot="10800000">
            <a:off x="8902749" y="1242911"/>
            <a:ext cx="361927" cy="546444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0"/>
          <p:cNvSpPr/>
          <p:nvPr/>
        </p:nvSpPr>
        <p:spPr>
          <a:xfrm rot="10800000">
            <a:off x="8226268" y="184398"/>
            <a:ext cx="1373364" cy="1019769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0"/>
          <p:cNvSpPr/>
          <p:nvPr/>
        </p:nvSpPr>
        <p:spPr>
          <a:xfrm rot="10800000">
            <a:off x="8907179" y="1691524"/>
            <a:ext cx="269639" cy="710511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0"/>
          <p:cNvSpPr/>
          <p:nvPr/>
        </p:nvSpPr>
        <p:spPr>
          <a:xfrm rot="10800000">
            <a:off x="8623086" y="1896900"/>
            <a:ext cx="154629" cy="828784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0"/>
          <p:cNvSpPr/>
          <p:nvPr/>
        </p:nvSpPr>
        <p:spPr>
          <a:xfrm rot="10800000">
            <a:off x="8408212" y="968073"/>
            <a:ext cx="698160" cy="156260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0"/>
          <p:cNvSpPr/>
          <p:nvPr/>
        </p:nvSpPr>
        <p:spPr>
          <a:xfrm rot="10800000">
            <a:off x="8284930" y="3201217"/>
            <a:ext cx="891882" cy="1104307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0"/>
          <p:cNvSpPr/>
          <p:nvPr/>
        </p:nvSpPr>
        <p:spPr>
          <a:xfrm rot="-9150749">
            <a:off x="8245280" y="-87053"/>
            <a:ext cx="698189" cy="1562666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0"/>
          <p:cNvSpPr/>
          <p:nvPr/>
        </p:nvSpPr>
        <p:spPr>
          <a:xfrm rot="7554719">
            <a:off x="7928494" y="2668518"/>
            <a:ext cx="1163688" cy="2604532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0"/>
          <p:cNvSpPr/>
          <p:nvPr/>
        </p:nvSpPr>
        <p:spPr>
          <a:xfrm rot="459677">
            <a:off x="426438" y="-116695"/>
            <a:ext cx="686992" cy="561899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0"/>
          <p:cNvSpPr/>
          <p:nvPr/>
        </p:nvSpPr>
        <p:spPr>
          <a:xfrm>
            <a:off x="1071939" y="586662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0"/>
          <p:cNvSpPr/>
          <p:nvPr/>
        </p:nvSpPr>
        <p:spPr>
          <a:xfrm rot="-6722857">
            <a:off x="7762929" y="-63871"/>
            <a:ext cx="663231" cy="930108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9" name="Google Shape;559;p30"/>
          <p:cNvGrpSpPr/>
          <p:nvPr/>
        </p:nvGrpSpPr>
        <p:grpSpPr>
          <a:xfrm>
            <a:off x="3434850" y="-1133248"/>
            <a:ext cx="2274300" cy="7430025"/>
            <a:chOff x="3421695" y="-1133248"/>
            <a:chExt cx="2274300" cy="7430025"/>
          </a:xfrm>
        </p:grpSpPr>
        <p:grpSp>
          <p:nvGrpSpPr>
            <p:cNvPr id="560" name="Google Shape;560;p30"/>
            <p:cNvGrpSpPr/>
            <p:nvPr/>
          </p:nvGrpSpPr>
          <p:grpSpPr>
            <a:xfrm>
              <a:off x="3421695" y="-1133248"/>
              <a:ext cx="2274300" cy="2274300"/>
              <a:chOff x="-1087568" y="-1126448"/>
              <a:chExt cx="2274300" cy="2274300"/>
            </a:xfrm>
          </p:grpSpPr>
          <p:sp>
            <p:nvSpPr>
              <p:cNvPr id="561" name="Google Shape;561;p30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30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30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30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5" name="Google Shape;565;p30"/>
            <p:cNvGrpSpPr/>
            <p:nvPr/>
          </p:nvGrpSpPr>
          <p:grpSpPr>
            <a:xfrm>
              <a:off x="3421695" y="4022477"/>
              <a:ext cx="2274300" cy="2274300"/>
              <a:chOff x="-1087568" y="-1126448"/>
              <a:chExt cx="2274300" cy="2274300"/>
            </a:xfrm>
          </p:grpSpPr>
          <p:sp>
            <p:nvSpPr>
              <p:cNvPr id="566" name="Google Shape;566;p30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30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0" name="Google Shape;570;p30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0"/>
          <p:cNvSpPr/>
          <p:nvPr/>
        </p:nvSpPr>
        <p:spPr>
          <a:xfrm>
            <a:off x="250550" y="44921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0"/>
          <p:cNvSpPr/>
          <p:nvPr/>
        </p:nvSpPr>
        <p:spPr>
          <a:xfrm>
            <a:off x="5420825" y="4446813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0"/>
          <p:cNvSpPr/>
          <p:nvPr/>
        </p:nvSpPr>
        <p:spPr>
          <a:xfrm>
            <a:off x="3376337" y="20232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0"/>
          <p:cNvSpPr/>
          <p:nvPr/>
        </p:nvSpPr>
        <p:spPr>
          <a:xfrm>
            <a:off x="329909" y="37901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0"/>
          <p:cNvSpPr/>
          <p:nvPr/>
        </p:nvSpPr>
        <p:spPr>
          <a:xfrm>
            <a:off x="167987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0"/>
          <p:cNvSpPr/>
          <p:nvPr/>
        </p:nvSpPr>
        <p:spPr>
          <a:xfrm>
            <a:off x="8534623" y="46695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0"/>
          <p:cNvSpPr/>
          <p:nvPr/>
        </p:nvSpPr>
        <p:spPr>
          <a:xfrm>
            <a:off x="8280025" y="72340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0"/>
          <p:cNvSpPr/>
          <p:nvPr/>
        </p:nvSpPr>
        <p:spPr>
          <a:xfrm>
            <a:off x="4693628" y="488881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0"/>
          <p:cNvSpPr/>
          <p:nvPr/>
        </p:nvSpPr>
        <p:spPr>
          <a:xfrm>
            <a:off x="988187" y="29642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0"/>
          <p:cNvSpPr/>
          <p:nvPr/>
        </p:nvSpPr>
        <p:spPr>
          <a:xfrm>
            <a:off x="3907184" y="48288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0"/>
          <p:cNvSpPr/>
          <p:nvPr/>
        </p:nvSpPr>
        <p:spPr>
          <a:xfrm>
            <a:off x="5004134" y="2338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0"/>
          <p:cNvSpPr/>
          <p:nvPr/>
        </p:nvSpPr>
        <p:spPr>
          <a:xfrm>
            <a:off x="8727284" y="4550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9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 txBox="1"/>
          <p:nvPr>
            <p:ph type="title"/>
          </p:nvPr>
        </p:nvSpPr>
        <p:spPr>
          <a:xfrm>
            <a:off x="740125" y="457200"/>
            <a:ext cx="767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5" name="Google Shape;585;p31"/>
          <p:cNvSpPr/>
          <p:nvPr/>
        </p:nvSpPr>
        <p:spPr>
          <a:xfrm rot="-6329527">
            <a:off x="8206913" y="-28528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1"/>
          <p:cNvSpPr/>
          <p:nvPr/>
        </p:nvSpPr>
        <p:spPr>
          <a:xfrm rot="-9560678">
            <a:off x="-310329" y="-164985"/>
            <a:ext cx="1111233" cy="935086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1"/>
          <p:cNvSpPr/>
          <p:nvPr/>
        </p:nvSpPr>
        <p:spPr>
          <a:xfrm rot="5400000">
            <a:off x="3906068" y="19768"/>
            <a:ext cx="1356514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1"/>
          <p:cNvSpPr/>
          <p:nvPr/>
        </p:nvSpPr>
        <p:spPr>
          <a:xfrm rot="4470473">
            <a:off x="-182012" y="425311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1"/>
          <p:cNvSpPr/>
          <p:nvPr/>
        </p:nvSpPr>
        <p:spPr>
          <a:xfrm rot="-8584896">
            <a:off x="8471718" y="4175159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1"/>
          <p:cNvSpPr/>
          <p:nvPr/>
        </p:nvSpPr>
        <p:spPr>
          <a:xfrm flipH="1">
            <a:off x="266576" y="27444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1"/>
          <p:cNvSpPr/>
          <p:nvPr/>
        </p:nvSpPr>
        <p:spPr>
          <a:xfrm flipH="1">
            <a:off x="8759032" y="107860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1"/>
          <p:cNvSpPr/>
          <p:nvPr/>
        </p:nvSpPr>
        <p:spPr>
          <a:xfrm flipH="1">
            <a:off x="549198" y="482245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1"/>
          <p:cNvSpPr/>
          <p:nvPr/>
        </p:nvSpPr>
        <p:spPr>
          <a:xfrm flipH="1">
            <a:off x="8716463" y="40984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1"/>
          <p:cNvSpPr/>
          <p:nvPr/>
        </p:nvSpPr>
        <p:spPr>
          <a:xfrm flipH="1">
            <a:off x="419284" y="1495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1"/>
          <p:cNvSpPr/>
          <p:nvPr/>
        </p:nvSpPr>
        <p:spPr>
          <a:xfrm flipH="1">
            <a:off x="7281540" y="49280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1"/>
          <p:cNvSpPr/>
          <p:nvPr/>
        </p:nvSpPr>
        <p:spPr>
          <a:xfrm flipH="1">
            <a:off x="8315726" y="4333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31"/>
          <p:cNvSpPr/>
          <p:nvPr/>
        </p:nvSpPr>
        <p:spPr>
          <a:xfrm flipH="1">
            <a:off x="7845365" y="3087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1"/>
          <p:cNvSpPr/>
          <p:nvPr/>
        </p:nvSpPr>
        <p:spPr>
          <a:xfrm flipH="1">
            <a:off x="8843423" y="44613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1"/>
          <p:cNvSpPr/>
          <p:nvPr/>
        </p:nvSpPr>
        <p:spPr>
          <a:xfrm flipH="1">
            <a:off x="930109" y="47703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1"/>
          <p:cNvSpPr/>
          <p:nvPr/>
        </p:nvSpPr>
        <p:spPr>
          <a:xfrm flipH="1">
            <a:off x="109065" y="4461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1"/>
          <p:cNvSpPr txBox="1"/>
          <p:nvPr>
            <p:ph idx="1" type="subTitle"/>
          </p:nvPr>
        </p:nvSpPr>
        <p:spPr>
          <a:xfrm>
            <a:off x="751900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602" name="Google Shape;602;p31"/>
          <p:cNvSpPr txBox="1"/>
          <p:nvPr>
            <p:ph idx="2" type="subTitle"/>
          </p:nvPr>
        </p:nvSpPr>
        <p:spPr>
          <a:xfrm>
            <a:off x="876250" y="3587825"/>
            <a:ext cx="1644900" cy="6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31"/>
          <p:cNvSpPr txBox="1"/>
          <p:nvPr>
            <p:ph idx="3" type="subTitle"/>
          </p:nvPr>
        </p:nvSpPr>
        <p:spPr>
          <a:xfrm>
            <a:off x="2746225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604" name="Google Shape;604;p31"/>
          <p:cNvSpPr txBox="1"/>
          <p:nvPr>
            <p:ph idx="4" type="subTitle"/>
          </p:nvPr>
        </p:nvSpPr>
        <p:spPr>
          <a:xfrm>
            <a:off x="2870575" y="3587825"/>
            <a:ext cx="16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31"/>
          <p:cNvSpPr txBox="1"/>
          <p:nvPr>
            <p:ph idx="5" type="subTitle"/>
          </p:nvPr>
        </p:nvSpPr>
        <p:spPr>
          <a:xfrm>
            <a:off x="4740538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606" name="Google Shape;606;p31"/>
          <p:cNvSpPr txBox="1"/>
          <p:nvPr>
            <p:ph idx="6" type="subTitle"/>
          </p:nvPr>
        </p:nvSpPr>
        <p:spPr>
          <a:xfrm>
            <a:off x="4864900" y="3587825"/>
            <a:ext cx="16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31"/>
          <p:cNvSpPr txBox="1"/>
          <p:nvPr>
            <p:ph idx="7" type="subTitle"/>
          </p:nvPr>
        </p:nvSpPr>
        <p:spPr>
          <a:xfrm>
            <a:off x="591250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31"/>
          <p:cNvSpPr txBox="1"/>
          <p:nvPr>
            <p:ph idx="8" type="subTitle"/>
          </p:nvPr>
        </p:nvSpPr>
        <p:spPr>
          <a:xfrm>
            <a:off x="2585579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31"/>
          <p:cNvSpPr txBox="1"/>
          <p:nvPr>
            <p:ph idx="9" type="subTitle"/>
          </p:nvPr>
        </p:nvSpPr>
        <p:spPr>
          <a:xfrm>
            <a:off x="4579909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31"/>
          <p:cNvSpPr txBox="1"/>
          <p:nvPr>
            <p:ph idx="13" type="subTitle"/>
          </p:nvPr>
        </p:nvSpPr>
        <p:spPr>
          <a:xfrm>
            <a:off x="6734888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611" name="Google Shape;611;p31"/>
          <p:cNvSpPr txBox="1"/>
          <p:nvPr>
            <p:ph idx="14" type="subTitle"/>
          </p:nvPr>
        </p:nvSpPr>
        <p:spPr>
          <a:xfrm>
            <a:off x="6859238" y="3587825"/>
            <a:ext cx="16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31"/>
          <p:cNvSpPr txBox="1"/>
          <p:nvPr>
            <p:ph idx="15" type="subTitle"/>
          </p:nvPr>
        </p:nvSpPr>
        <p:spPr>
          <a:xfrm>
            <a:off x="6574238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9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2"/>
          <p:cNvSpPr txBox="1"/>
          <p:nvPr>
            <p:ph hasCustomPrompt="1" type="title"/>
          </p:nvPr>
        </p:nvSpPr>
        <p:spPr>
          <a:xfrm>
            <a:off x="1763613" y="457800"/>
            <a:ext cx="56169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5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615" name="Google Shape;615;p32"/>
          <p:cNvSpPr txBox="1"/>
          <p:nvPr>
            <p:ph idx="1" type="subTitle"/>
          </p:nvPr>
        </p:nvSpPr>
        <p:spPr>
          <a:xfrm>
            <a:off x="2526000" y="1223675"/>
            <a:ext cx="4092000" cy="3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32"/>
          <p:cNvSpPr txBox="1"/>
          <p:nvPr>
            <p:ph hasCustomPrompt="1" idx="2" type="title"/>
          </p:nvPr>
        </p:nvSpPr>
        <p:spPr>
          <a:xfrm>
            <a:off x="1763488" y="1966563"/>
            <a:ext cx="56169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5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617" name="Google Shape;617;p32"/>
          <p:cNvSpPr txBox="1"/>
          <p:nvPr>
            <p:ph idx="3" type="subTitle"/>
          </p:nvPr>
        </p:nvSpPr>
        <p:spPr>
          <a:xfrm>
            <a:off x="2526000" y="2732438"/>
            <a:ext cx="4092000" cy="3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32"/>
          <p:cNvSpPr txBox="1"/>
          <p:nvPr>
            <p:ph hasCustomPrompt="1" idx="4" type="title"/>
          </p:nvPr>
        </p:nvSpPr>
        <p:spPr>
          <a:xfrm>
            <a:off x="1763613" y="3475325"/>
            <a:ext cx="56169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5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619" name="Google Shape;619;p32"/>
          <p:cNvSpPr txBox="1"/>
          <p:nvPr>
            <p:ph idx="5" type="subTitle"/>
          </p:nvPr>
        </p:nvSpPr>
        <p:spPr>
          <a:xfrm>
            <a:off x="2526000" y="4241200"/>
            <a:ext cx="4092000" cy="3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32"/>
          <p:cNvSpPr/>
          <p:nvPr/>
        </p:nvSpPr>
        <p:spPr>
          <a:xfrm flipH="1">
            <a:off x="2410749" y="2554322"/>
            <a:ext cx="26641" cy="29978"/>
          </a:xfrm>
          <a:custGeom>
            <a:rect b="b" l="l" r="r" t="t"/>
            <a:pathLst>
              <a:path extrusionOk="0" h="476" w="423">
                <a:moveTo>
                  <a:pt x="1" y="1"/>
                </a:moveTo>
                <a:lnTo>
                  <a:pt x="1" y="475"/>
                </a:lnTo>
                <a:lnTo>
                  <a:pt x="277" y="475"/>
                </a:lnTo>
                <a:cubicBezTo>
                  <a:pt x="354" y="475"/>
                  <a:pt x="422" y="407"/>
                  <a:pt x="422" y="330"/>
                </a:cubicBezTo>
                <a:lnTo>
                  <a:pt x="422" y="1"/>
                </a:lnTo>
                <a:close/>
              </a:path>
            </a:pathLst>
          </a:custGeom>
          <a:solidFill>
            <a:srgbClr val="132B5F">
              <a:alpha val="28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2"/>
          <p:cNvSpPr/>
          <p:nvPr/>
        </p:nvSpPr>
        <p:spPr>
          <a:xfrm>
            <a:off x="9067886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2" name="Google Shape;622;p32"/>
          <p:cNvSpPr/>
          <p:nvPr/>
        </p:nvSpPr>
        <p:spPr>
          <a:xfrm>
            <a:off x="8450067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2"/>
          <p:cNvSpPr/>
          <p:nvPr/>
        </p:nvSpPr>
        <p:spPr>
          <a:xfrm>
            <a:off x="7590046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2"/>
          <p:cNvSpPr/>
          <p:nvPr/>
        </p:nvSpPr>
        <p:spPr>
          <a:xfrm rot="-929517">
            <a:off x="8452558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2"/>
          <p:cNvSpPr/>
          <p:nvPr/>
        </p:nvSpPr>
        <p:spPr>
          <a:xfrm>
            <a:off x="8342679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2"/>
          <p:cNvSpPr/>
          <p:nvPr/>
        </p:nvSpPr>
        <p:spPr>
          <a:xfrm>
            <a:off x="32298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2"/>
          <p:cNvSpPr/>
          <p:nvPr/>
        </p:nvSpPr>
        <p:spPr>
          <a:xfrm>
            <a:off x="-63806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2"/>
          <p:cNvSpPr/>
          <p:nvPr/>
        </p:nvSpPr>
        <p:spPr>
          <a:xfrm>
            <a:off x="-25300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2"/>
          <p:cNvSpPr/>
          <p:nvPr/>
        </p:nvSpPr>
        <p:spPr>
          <a:xfrm>
            <a:off x="-18106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0" name="Google Shape;630;p32"/>
          <p:cNvGrpSpPr/>
          <p:nvPr/>
        </p:nvGrpSpPr>
        <p:grpSpPr>
          <a:xfrm>
            <a:off x="-1081493" y="-1126448"/>
            <a:ext cx="2274300" cy="2274300"/>
            <a:chOff x="-1087568" y="-1126448"/>
            <a:chExt cx="2274300" cy="2274300"/>
          </a:xfrm>
        </p:grpSpPr>
        <p:sp>
          <p:nvSpPr>
            <p:cNvPr id="631" name="Google Shape;631;p32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" name="Google Shape;635;p32"/>
          <p:cNvGrpSpPr/>
          <p:nvPr/>
        </p:nvGrpSpPr>
        <p:grpSpPr>
          <a:xfrm>
            <a:off x="8006457" y="4004977"/>
            <a:ext cx="2274300" cy="2274300"/>
            <a:chOff x="-1087568" y="-1126448"/>
            <a:chExt cx="2274300" cy="2274300"/>
          </a:xfrm>
        </p:grpSpPr>
        <p:sp>
          <p:nvSpPr>
            <p:cNvPr id="636" name="Google Shape;636;p32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0" name="Google Shape;640;p32"/>
          <p:cNvSpPr/>
          <p:nvPr/>
        </p:nvSpPr>
        <p:spPr>
          <a:xfrm>
            <a:off x="776050" y="6584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2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32"/>
          <p:cNvSpPr/>
          <p:nvPr/>
        </p:nvSpPr>
        <p:spPr>
          <a:xfrm>
            <a:off x="8521725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32"/>
          <p:cNvSpPr/>
          <p:nvPr/>
        </p:nvSpPr>
        <p:spPr>
          <a:xfrm>
            <a:off x="303000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2"/>
          <p:cNvSpPr/>
          <p:nvPr/>
        </p:nvSpPr>
        <p:spPr>
          <a:xfrm>
            <a:off x="448175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2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2"/>
          <p:cNvSpPr/>
          <p:nvPr/>
        </p:nvSpPr>
        <p:spPr>
          <a:xfrm>
            <a:off x="1063675" y="1262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2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2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2"/>
          <p:cNvSpPr/>
          <p:nvPr/>
        </p:nvSpPr>
        <p:spPr>
          <a:xfrm>
            <a:off x="8926813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2"/>
          <p:cNvSpPr/>
          <p:nvPr/>
        </p:nvSpPr>
        <p:spPr>
          <a:xfrm>
            <a:off x="84938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2"/>
          <p:cNvSpPr/>
          <p:nvPr/>
        </p:nvSpPr>
        <p:spPr>
          <a:xfrm>
            <a:off x="1773048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32"/>
          <p:cNvSpPr/>
          <p:nvPr/>
        </p:nvSpPr>
        <p:spPr>
          <a:xfrm>
            <a:off x="266036" y="1862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3"/>
          <p:cNvSpPr txBox="1"/>
          <p:nvPr>
            <p:ph type="title"/>
          </p:nvPr>
        </p:nvSpPr>
        <p:spPr>
          <a:xfrm>
            <a:off x="716850" y="45482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5" name="Google Shape;655;p33"/>
          <p:cNvSpPr/>
          <p:nvPr/>
        </p:nvSpPr>
        <p:spPr>
          <a:xfrm rot="10800000">
            <a:off x="133083" y="3587971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3"/>
          <p:cNvSpPr/>
          <p:nvPr/>
        </p:nvSpPr>
        <p:spPr>
          <a:xfrm rot="10800000">
            <a:off x="479790" y="-77462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3"/>
          <p:cNvSpPr/>
          <p:nvPr/>
        </p:nvSpPr>
        <p:spPr>
          <a:xfrm rot="10800000">
            <a:off x="-37434" y="2735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3"/>
          <p:cNvSpPr/>
          <p:nvPr/>
        </p:nvSpPr>
        <p:spPr>
          <a:xfrm rot="9870421">
            <a:off x="89918" y="-98755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33"/>
          <p:cNvSpPr/>
          <p:nvPr/>
        </p:nvSpPr>
        <p:spPr>
          <a:xfrm rot="10800000">
            <a:off x="-49750" y="4167587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33"/>
          <p:cNvSpPr/>
          <p:nvPr/>
        </p:nvSpPr>
        <p:spPr>
          <a:xfrm flipH="1">
            <a:off x="78863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3"/>
          <p:cNvSpPr/>
          <p:nvPr/>
        </p:nvSpPr>
        <p:spPr>
          <a:xfrm flipH="1">
            <a:off x="402150" y="12413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3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3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3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8187706" y="-580875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3"/>
          <p:cNvSpPr/>
          <p:nvPr/>
        </p:nvSpPr>
        <p:spPr>
          <a:xfrm>
            <a:off x="7726931" y="4647937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3"/>
          <p:cNvSpPr/>
          <p:nvPr/>
        </p:nvSpPr>
        <p:spPr>
          <a:xfrm>
            <a:off x="8119617" y="-11350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3"/>
          <p:cNvSpPr/>
          <p:nvPr/>
        </p:nvSpPr>
        <p:spPr>
          <a:xfrm rot="-929579">
            <a:off x="8429819" y="45827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8698731" y="-703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3"/>
          <p:cNvSpPr/>
          <p:nvPr/>
        </p:nvSpPr>
        <p:spPr>
          <a:xfrm flipH="1" rot="10800000">
            <a:off x="8869327" y="1012084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3"/>
          <p:cNvSpPr/>
          <p:nvPr/>
        </p:nvSpPr>
        <p:spPr>
          <a:xfrm flipH="1" rot="10800000">
            <a:off x="8507989" y="364072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3"/>
          <p:cNvSpPr/>
          <p:nvPr/>
        </p:nvSpPr>
        <p:spPr>
          <a:xfrm flipH="1" rot="10800000">
            <a:off x="8915664" y="4362734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3"/>
          <p:cNvSpPr/>
          <p:nvPr/>
        </p:nvSpPr>
        <p:spPr>
          <a:xfrm flipH="1" rot="10800000">
            <a:off x="8456275" y="518598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/>
          <p:nvPr>
            <p:ph type="title"/>
          </p:nvPr>
        </p:nvSpPr>
        <p:spPr>
          <a:xfrm>
            <a:off x="716800" y="4557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6" name="Google Shape;676;p34"/>
          <p:cNvSpPr/>
          <p:nvPr/>
        </p:nvSpPr>
        <p:spPr>
          <a:xfrm flipH="1">
            <a:off x="71330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7" name="Google Shape;677;p34"/>
          <p:cNvSpPr/>
          <p:nvPr/>
        </p:nvSpPr>
        <p:spPr>
          <a:xfrm flipH="1">
            <a:off x="-7861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4"/>
          <p:cNvSpPr/>
          <p:nvPr/>
        </p:nvSpPr>
        <p:spPr>
          <a:xfrm flipH="1">
            <a:off x="673855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4"/>
          <p:cNvSpPr/>
          <p:nvPr/>
        </p:nvSpPr>
        <p:spPr>
          <a:xfrm flipH="1" rot="929517">
            <a:off x="-5379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4"/>
          <p:cNvSpPr/>
          <p:nvPr/>
        </p:nvSpPr>
        <p:spPr>
          <a:xfrm flipH="1">
            <a:off x="-5637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4"/>
          <p:cNvSpPr/>
          <p:nvPr/>
        </p:nvSpPr>
        <p:spPr>
          <a:xfrm flipH="1">
            <a:off x="8438476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4"/>
          <p:cNvSpPr/>
          <p:nvPr/>
        </p:nvSpPr>
        <p:spPr>
          <a:xfrm flipH="1">
            <a:off x="8636234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4"/>
          <p:cNvSpPr/>
          <p:nvPr/>
        </p:nvSpPr>
        <p:spPr>
          <a:xfrm flipH="1">
            <a:off x="8467543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4"/>
          <p:cNvSpPr/>
          <p:nvPr/>
        </p:nvSpPr>
        <p:spPr>
          <a:xfrm flipH="1">
            <a:off x="8460328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34"/>
          <p:cNvGrpSpPr/>
          <p:nvPr/>
        </p:nvGrpSpPr>
        <p:grpSpPr>
          <a:xfrm flipH="1">
            <a:off x="7951632" y="-1126448"/>
            <a:ext cx="2274300" cy="2274300"/>
            <a:chOff x="-1087568" y="-1126448"/>
            <a:chExt cx="2274300" cy="2274300"/>
          </a:xfrm>
        </p:grpSpPr>
        <p:sp>
          <p:nvSpPr>
            <p:cNvPr id="686" name="Google Shape;686;p3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p34"/>
          <p:cNvGrpSpPr/>
          <p:nvPr/>
        </p:nvGrpSpPr>
        <p:grpSpPr>
          <a:xfrm flipH="1">
            <a:off x="-1136318" y="4004977"/>
            <a:ext cx="2274300" cy="2274300"/>
            <a:chOff x="-1087568" y="-1126448"/>
            <a:chExt cx="2274300" cy="2274300"/>
          </a:xfrm>
        </p:grpSpPr>
        <p:sp>
          <p:nvSpPr>
            <p:cNvPr id="691" name="Google Shape;691;p3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5" name="Google Shape;695;p34"/>
          <p:cNvSpPr/>
          <p:nvPr/>
        </p:nvSpPr>
        <p:spPr>
          <a:xfrm flipH="1">
            <a:off x="8092314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4"/>
          <p:cNvSpPr/>
          <p:nvPr/>
        </p:nvSpPr>
        <p:spPr>
          <a:xfrm flipH="1">
            <a:off x="111264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34"/>
          <p:cNvSpPr/>
          <p:nvPr/>
        </p:nvSpPr>
        <p:spPr>
          <a:xfrm flipH="1">
            <a:off x="470014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34"/>
          <p:cNvSpPr/>
          <p:nvPr/>
        </p:nvSpPr>
        <p:spPr>
          <a:xfrm flipH="1">
            <a:off x="8781413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4"/>
          <p:cNvSpPr/>
          <p:nvPr/>
        </p:nvSpPr>
        <p:spPr>
          <a:xfrm flipH="1">
            <a:off x="8636238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4"/>
          <p:cNvSpPr/>
          <p:nvPr/>
        </p:nvSpPr>
        <p:spPr>
          <a:xfrm flipH="1">
            <a:off x="247877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4"/>
          <p:cNvSpPr/>
          <p:nvPr/>
        </p:nvSpPr>
        <p:spPr>
          <a:xfrm flipH="1">
            <a:off x="8953138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4"/>
          <p:cNvSpPr/>
          <p:nvPr/>
        </p:nvSpPr>
        <p:spPr>
          <a:xfrm flipH="1">
            <a:off x="594661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4"/>
          <p:cNvSpPr/>
          <p:nvPr/>
        </p:nvSpPr>
        <p:spPr>
          <a:xfrm flipH="1">
            <a:off x="470013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4"/>
          <p:cNvSpPr/>
          <p:nvPr/>
        </p:nvSpPr>
        <p:spPr>
          <a:xfrm flipH="1">
            <a:off x="157601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4"/>
          <p:cNvSpPr/>
          <p:nvPr/>
        </p:nvSpPr>
        <p:spPr>
          <a:xfrm flipH="1">
            <a:off x="8906802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4"/>
          <p:cNvSpPr/>
          <p:nvPr/>
        </p:nvSpPr>
        <p:spPr>
          <a:xfrm flipH="1">
            <a:off x="7251873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34"/>
          <p:cNvSpPr/>
          <p:nvPr/>
        </p:nvSpPr>
        <p:spPr>
          <a:xfrm flipH="1">
            <a:off x="16618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5"/>
          <p:cNvSpPr txBox="1"/>
          <p:nvPr>
            <p:ph type="title"/>
          </p:nvPr>
        </p:nvSpPr>
        <p:spPr>
          <a:xfrm>
            <a:off x="719813" y="1500625"/>
            <a:ext cx="3775800" cy="10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10" name="Google Shape;710;p35"/>
          <p:cNvSpPr txBox="1"/>
          <p:nvPr>
            <p:ph idx="1" type="subTitle"/>
          </p:nvPr>
        </p:nvSpPr>
        <p:spPr>
          <a:xfrm>
            <a:off x="719813" y="2716475"/>
            <a:ext cx="3775800" cy="92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711" name="Google Shape;711;p35"/>
          <p:cNvGrpSpPr/>
          <p:nvPr/>
        </p:nvGrpSpPr>
        <p:grpSpPr>
          <a:xfrm>
            <a:off x="4912443" y="1017517"/>
            <a:ext cx="5839715" cy="5839715"/>
            <a:chOff x="-3791416" y="-1218645"/>
            <a:chExt cx="7569300" cy="7569300"/>
          </a:xfrm>
        </p:grpSpPr>
        <p:sp>
          <p:nvSpPr>
            <p:cNvPr id="712" name="Google Shape;712;p35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7" name="Google Shape;717;p35"/>
          <p:cNvSpPr/>
          <p:nvPr/>
        </p:nvSpPr>
        <p:spPr>
          <a:xfrm>
            <a:off x="26223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5"/>
          <p:cNvSpPr/>
          <p:nvPr/>
        </p:nvSpPr>
        <p:spPr>
          <a:xfrm>
            <a:off x="-69881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5"/>
          <p:cNvSpPr/>
          <p:nvPr/>
        </p:nvSpPr>
        <p:spPr>
          <a:xfrm>
            <a:off x="-31375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5"/>
          <p:cNvSpPr/>
          <p:nvPr/>
        </p:nvSpPr>
        <p:spPr>
          <a:xfrm>
            <a:off x="-24181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5"/>
          <p:cNvSpPr/>
          <p:nvPr/>
        </p:nvSpPr>
        <p:spPr>
          <a:xfrm>
            <a:off x="284538" y="21094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5"/>
          <p:cNvSpPr/>
          <p:nvPr/>
        </p:nvSpPr>
        <p:spPr>
          <a:xfrm>
            <a:off x="4827850" y="3835650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5"/>
          <p:cNvSpPr/>
          <p:nvPr/>
        </p:nvSpPr>
        <p:spPr>
          <a:xfrm>
            <a:off x="575663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5"/>
          <p:cNvSpPr/>
          <p:nvPr/>
        </p:nvSpPr>
        <p:spPr>
          <a:xfrm>
            <a:off x="442100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5"/>
          <p:cNvSpPr/>
          <p:nvPr/>
        </p:nvSpPr>
        <p:spPr>
          <a:xfrm>
            <a:off x="8519163" y="16496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5"/>
          <p:cNvSpPr/>
          <p:nvPr/>
        </p:nvSpPr>
        <p:spPr>
          <a:xfrm>
            <a:off x="284550" y="285425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5"/>
          <p:cNvSpPr/>
          <p:nvPr/>
        </p:nvSpPr>
        <p:spPr>
          <a:xfrm>
            <a:off x="5572099" y="45341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5"/>
          <p:cNvSpPr/>
          <p:nvPr/>
        </p:nvSpPr>
        <p:spPr>
          <a:xfrm>
            <a:off x="8835413" y="760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5"/>
          <p:cNvSpPr/>
          <p:nvPr/>
        </p:nvSpPr>
        <p:spPr>
          <a:xfrm>
            <a:off x="8598538" y="46535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5"/>
          <p:cNvSpPr/>
          <p:nvPr/>
        </p:nvSpPr>
        <p:spPr>
          <a:xfrm>
            <a:off x="2553123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5"/>
          <p:cNvSpPr/>
          <p:nvPr/>
        </p:nvSpPr>
        <p:spPr>
          <a:xfrm>
            <a:off x="7101073" y="2357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5"/>
          <p:cNvSpPr/>
          <p:nvPr/>
        </p:nvSpPr>
        <p:spPr>
          <a:xfrm>
            <a:off x="74447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5"/>
          <p:cNvSpPr/>
          <p:nvPr/>
        </p:nvSpPr>
        <p:spPr>
          <a:xfrm>
            <a:off x="6794225" y="15006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6"/>
          <p:cNvSpPr txBox="1"/>
          <p:nvPr>
            <p:ph idx="1" type="subTitle"/>
          </p:nvPr>
        </p:nvSpPr>
        <p:spPr>
          <a:xfrm>
            <a:off x="4519650" y="2827025"/>
            <a:ext cx="3850800" cy="8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36"/>
          <p:cNvSpPr txBox="1"/>
          <p:nvPr>
            <p:ph type="title"/>
          </p:nvPr>
        </p:nvSpPr>
        <p:spPr>
          <a:xfrm>
            <a:off x="4519650" y="1451375"/>
            <a:ext cx="3850800" cy="14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7" name="Google Shape;737;p36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6"/>
          <p:cNvSpPr/>
          <p:nvPr/>
        </p:nvSpPr>
        <p:spPr>
          <a:xfrm flipH="1" rot="-5400000">
            <a:off x="3626412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6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6"/>
          <p:cNvSpPr/>
          <p:nvPr/>
        </p:nvSpPr>
        <p:spPr>
          <a:xfrm flipH="1" rot="-5400000">
            <a:off x="30283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36"/>
          <p:cNvSpPr/>
          <p:nvPr/>
        </p:nvSpPr>
        <p:spPr>
          <a:xfrm flipH="1" rot="8584896">
            <a:off x="8435376" y="350289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6"/>
          <p:cNvSpPr/>
          <p:nvPr/>
        </p:nvSpPr>
        <p:spPr>
          <a:xfrm flipH="1" rot="-1239319">
            <a:off x="2314915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6"/>
          <p:cNvSpPr/>
          <p:nvPr/>
        </p:nvSpPr>
        <p:spPr>
          <a:xfrm>
            <a:off x="8328800" y="419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6"/>
          <p:cNvSpPr/>
          <p:nvPr/>
        </p:nvSpPr>
        <p:spPr>
          <a:xfrm>
            <a:off x="8885124" y="4490975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6"/>
          <p:cNvSpPr/>
          <p:nvPr/>
        </p:nvSpPr>
        <p:spPr>
          <a:xfrm>
            <a:off x="8801936" y="10989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6"/>
          <p:cNvSpPr/>
          <p:nvPr/>
        </p:nvSpPr>
        <p:spPr>
          <a:xfrm>
            <a:off x="616147" y="46621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6"/>
          <p:cNvSpPr/>
          <p:nvPr/>
        </p:nvSpPr>
        <p:spPr>
          <a:xfrm>
            <a:off x="253287" y="26893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6"/>
          <p:cNvSpPr/>
          <p:nvPr/>
        </p:nvSpPr>
        <p:spPr>
          <a:xfrm>
            <a:off x="8370461" y="46125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6"/>
          <p:cNvSpPr/>
          <p:nvPr/>
        </p:nvSpPr>
        <p:spPr>
          <a:xfrm flipH="1" rot="1022424">
            <a:off x="8527418" y="224248"/>
            <a:ext cx="1019018" cy="857455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36"/>
          <p:cNvSpPr/>
          <p:nvPr/>
        </p:nvSpPr>
        <p:spPr>
          <a:xfrm flipH="1" rot="-4470473">
            <a:off x="8159434" y="-486033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36"/>
          <p:cNvSpPr/>
          <p:nvPr/>
        </p:nvSpPr>
        <p:spPr>
          <a:xfrm>
            <a:off x="144300" y="47717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36"/>
          <p:cNvSpPr/>
          <p:nvPr/>
        </p:nvSpPr>
        <p:spPr>
          <a:xfrm>
            <a:off x="530847" y="82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8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198662" scaled="0"/>
        </a:gra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7"/>
          <p:cNvSpPr txBox="1"/>
          <p:nvPr>
            <p:ph type="title"/>
          </p:nvPr>
        </p:nvSpPr>
        <p:spPr>
          <a:xfrm>
            <a:off x="4915300" y="1763463"/>
            <a:ext cx="3390300" cy="5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5" name="Google Shape;755;p37"/>
          <p:cNvSpPr txBox="1"/>
          <p:nvPr>
            <p:ph idx="1" type="subTitle"/>
          </p:nvPr>
        </p:nvSpPr>
        <p:spPr>
          <a:xfrm>
            <a:off x="4916850" y="2378475"/>
            <a:ext cx="33903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56" name="Google Shape;756;p37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37"/>
          <p:cNvSpPr/>
          <p:nvPr/>
        </p:nvSpPr>
        <p:spPr>
          <a:xfrm flipH="1" rot="-5400000">
            <a:off x="3626412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37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37"/>
          <p:cNvSpPr/>
          <p:nvPr/>
        </p:nvSpPr>
        <p:spPr>
          <a:xfrm flipH="1" rot="-5400000">
            <a:off x="30283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37"/>
          <p:cNvSpPr/>
          <p:nvPr/>
        </p:nvSpPr>
        <p:spPr>
          <a:xfrm flipH="1" rot="8584896">
            <a:off x="8435376" y="350289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37"/>
          <p:cNvSpPr/>
          <p:nvPr/>
        </p:nvSpPr>
        <p:spPr>
          <a:xfrm flipH="1" rot="-1239319">
            <a:off x="2314915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37"/>
          <p:cNvSpPr/>
          <p:nvPr/>
        </p:nvSpPr>
        <p:spPr>
          <a:xfrm>
            <a:off x="8885124" y="4490975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37"/>
          <p:cNvSpPr/>
          <p:nvPr/>
        </p:nvSpPr>
        <p:spPr>
          <a:xfrm>
            <a:off x="575662" y="3352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37"/>
          <p:cNvSpPr/>
          <p:nvPr/>
        </p:nvSpPr>
        <p:spPr>
          <a:xfrm>
            <a:off x="616147" y="46621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7"/>
          <p:cNvSpPr/>
          <p:nvPr/>
        </p:nvSpPr>
        <p:spPr>
          <a:xfrm>
            <a:off x="8370461" y="46125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37"/>
          <p:cNvSpPr/>
          <p:nvPr/>
        </p:nvSpPr>
        <p:spPr>
          <a:xfrm>
            <a:off x="144300" y="47717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7"/>
          <p:cNvSpPr/>
          <p:nvPr/>
        </p:nvSpPr>
        <p:spPr>
          <a:xfrm>
            <a:off x="4486861" y="45142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37"/>
          <p:cNvSpPr/>
          <p:nvPr/>
        </p:nvSpPr>
        <p:spPr>
          <a:xfrm>
            <a:off x="4855272" y="335263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37"/>
          <p:cNvSpPr/>
          <p:nvPr/>
        </p:nvSpPr>
        <p:spPr>
          <a:xfrm>
            <a:off x="8885122" y="18953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37"/>
          <p:cNvSpPr/>
          <p:nvPr/>
        </p:nvSpPr>
        <p:spPr>
          <a:xfrm>
            <a:off x="8632511" y="6147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8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8"/>
          <p:cNvSpPr txBox="1"/>
          <p:nvPr>
            <p:ph type="title"/>
          </p:nvPr>
        </p:nvSpPr>
        <p:spPr>
          <a:xfrm>
            <a:off x="774200" y="1762050"/>
            <a:ext cx="33903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3" name="Google Shape;773;p38"/>
          <p:cNvSpPr txBox="1"/>
          <p:nvPr>
            <p:ph idx="1" type="subTitle"/>
          </p:nvPr>
        </p:nvSpPr>
        <p:spPr>
          <a:xfrm>
            <a:off x="822950" y="2381275"/>
            <a:ext cx="33372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74" name="Google Shape;774;p38"/>
          <p:cNvSpPr/>
          <p:nvPr/>
        </p:nvSpPr>
        <p:spPr>
          <a:xfrm flipH="1" rot="6318939">
            <a:off x="1049705" y="197886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38"/>
          <p:cNvSpPr/>
          <p:nvPr/>
        </p:nvSpPr>
        <p:spPr>
          <a:xfrm flipH="1" rot="5400000">
            <a:off x="3630386" y="-4152383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38"/>
          <p:cNvSpPr/>
          <p:nvPr/>
        </p:nvSpPr>
        <p:spPr>
          <a:xfrm flipH="1" rot="6329527">
            <a:off x="-215769" y="-297559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38"/>
          <p:cNvSpPr/>
          <p:nvPr/>
        </p:nvSpPr>
        <p:spPr>
          <a:xfrm flipH="1" rot="5400000">
            <a:off x="7977941" y="-558161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38"/>
          <p:cNvSpPr/>
          <p:nvPr/>
        </p:nvSpPr>
        <p:spPr>
          <a:xfrm flipH="1" rot="-2215104">
            <a:off x="-357226" y="76084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8"/>
          <p:cNvSpPr/>
          <p:nvPr/>
        </p:nvSpPr>
        <p:spPr>
          <a:xfrm flipH="1" rot="9560681">
            <a:off x="5980507" y="-164175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38"/>
          <p:cNvSpPr/>
          <p:nvPr/>
        </p:nvSpPr>
        <p:spPr>
          <a:xfrm rot="10800000">
            <a:off x="575663" y="4641614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38"/>
          <p:cNvSpPr/>
          <p:nvPr/>
        </p:nvSpPr>
        <p:spPr>
          <a:xfrm rot="10800000">
            <a:off x="8421008" y="399066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38"/>
          <p:cNvSpPr/>
          <p:nvPr/>
        </p:nvSpPr>
        <p:spPr>
          <a:xfrm rot="10800000">
            <a:off x="607202" y="3494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38"/>
          <p:cNvSpPr/>
          <p:nvPr/>
        </p:nvSpPr>
        <p:spPr>
          <a:xfrm rot="10800000">
            <a:off x="8762132" y="9674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8"/>
          <p:cNvSpPr/>
          <p:nvPr/>
        </p:nvSpPr>
        <p:spPr>
          <a:xfrm rot="10800000">
            <a:off x="4730627" y="3494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38"/>
          <p:cNvSpPr/>
          <p:nvPr/>
        </p:nvSpPr>
        <p:spPr>
          <a:xfrm rot="10800000">
            <a:off x="4181883" y="472594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38"/>
          <p:cNvSpPr/>
          <p:nvPr/>
        </p:nvSpPr>
        <p:spPr>
          <a:xfrm rot="10800000">
            <a:off x="450658" y="386054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38"/>
          <p:cNvSpPr/>
          <p:nvPr/>
        </p:nvSpPr>
        <p:spPr>
          <a:xfrm rot="10800000">
            <a:off x="8762127" y="42680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38"/>
          <p:cNvSpPr/>
          <p:nvPr/>
        </p:nvSpPr>
        <p:spPr>
          <a:xfrm rot="10800000">
            <a:off x="8833352" y="267133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38"/>
          <p:cNvSpPr/>
          <p:nvPr/>
        </p:nvSpPr>
        <p:spPr>
          <a:xfrm rot="10800000">
            <a:off x="8085657" y="470625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38"/>
          <p:cNvSpPr/>
          <p:nvPr/>
        </p:nvSpPr>
        <p:spPr>
          <a:xfrm>
            <a:off x="5072298" y="396098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TITLE_AND_TWO_COLUMNS_1_1_1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1400" scaled="0"/>
        </a:gra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9"/>
          <p:cNvSpPr txBox="1"/>
          <p:nvPr>
            <p:ph idx="1" type="subTitle"/>
          </p:nvPr>
        </p:nvSpPr>
        <p:spPr>
          <a:xfrm>
            <a:off x="721100" y="1182375"/>
            <a:ext cx="5433900" cy="25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3" name="Google Shape;793;p39"/>
          <p:cNvSpPr txBox="1"/>
          <p:nvPr>
            <p:ph type="title"/>
          </p:nvPr>
        </p:nvSpPr>
        <p:spPr>
          <a:xfrm>
            <a:off x="716800" y="45722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4" name="Google Shape;794;p39"/>
          <p:cNvSpPr/>
          <p:nvPr/>
        </p:nvSpPr>
        <p:spPr>
          <a:xfrm rot="10800000">
            <a:off x="8889001" y="1883475"/>
            <a:ext cx="279718" cy="1556308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39"/>
          <p:cNvSpPr/>
          <p:nvPr/>
        </p:nvSpPr>
        <p:spPr>
          <a:xfrm rot="10800000">
            <a:off x="8285405" y="442018"/>
            <a:ext cx="1315334" cy="3729790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39"/>
          <p:cNvSpPr/>
          <p:nvPr/>
        </p:nvSpPr>
        <p:spPr>
          <a:xfrm rot="10800000">
            <a:off x="8804054" y="4446818"/>
            <a:ext cx="372763" cy="304888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39"/>
          <p:cNvSpPr/>
          <p:nvPr/>
        </p:nvSpPr>
        <p:spPr>
          <a:xfrm rot="10800000">
            <a:off x="7965078" y="1430460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39"/>
          <p:cNvSpPr/>
          <p:nvPr/>
        </p:nvSpPr>
        <p:spPr>
          <a:xfrm rot="10800000">
            <a:off x="8725160" y="2983755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39"/>
          <p:cNvSpPr/>
          <p:nvPr/>
        </p:nvSpPr>
        <p:spPr>
          <a:xfrm rot="10800000">
            <a:off x="8902749" y="1242911"/>
            <a:ext cx="361927" cy="546444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39"/>
          <p:cNvSpPr/>
          <p:nvPr/>
        </p:nvSpPr>
        <p:spPr>
          <a:xfrm rot="10800000">
            <a:off x="8226268" y="184398"/>
            <a:ext cx="1373364" cy="1019769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39"/>
          <p:cNvSpPr/>
          <p:nvPr/>
        </p:nvSpPr>
        <p:spPr>
          <a:xfrm rot="10800000">
            <a:off x="8907179" y="1691524"/>
            <a:ext cx="269639" cy="710511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39"/>
          <p:cNvSpPr/>
          <p:nvPr/>
        </p:nvSpPr>
        <p:spPr>
          <a:xfrm rot="10800000">
            <a:off x="8623086" y="1896900"/>
            <a:ext cx="154629" cy="828784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39"/>
          <p:cNvSpPr/>
          <p:nvPr/>
        </p:nvSpPr>
        <p:spPr>
          <a:xfrm rot="10800000">
            <a:off x="8408212" y="968073"/>
            <a:ext cx="698160" cy="156260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39"/>
          <p:cNvSpPr/>
          <p:nvPr/>
        </p:nvSpPr>
        <p:spPr>
          <a:xfrm rot="10800000">
            <a:off x="8284930" y="3201217"/>
            <a:ext cx="891882" cy="1104307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39"/>
          <p:cNvSpPr/>
          <p:nvPr/>
        </p:nvSpPr>
        <p:spPr>
          <a:xfrm rot="-9150749">
            <a:off x="8245280" y="-87053"/>
            <a:ext cx="698189" cy="1562666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39"/>
          <p:cNvSpPr/>
          <p:nvPr/>
        </p:nvSpPr>
        <p:spPr>
          <a:xfrm rot="7554719">
            <a:off x="7928494" y="2668518"/>
            <a:ext cx="1163688" cy="2604532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39"/>
          <p:cNvSpPr/>
          <p:nvPr/>
        </p:nvSpPr>
        <p:spPr>
          <a:xfrm rot="-6722857">
            <a:off x="7762929" y="-63871"/>
            <a:ext cx="663231" cy="930108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39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39"/>
          <p:cNvSpPr/>
          <p:nvPr/>
        </p:nvSpPr>
        <p:spPr>
          <a:xfrm>
            <a:off x="8534623" y="46695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39"/>
          <p:cNvSpPr/>
          <p:nvPr/>
        </p:nvSpPr>
        <p:spPr>
          <a:xfrm>
            <a:off x="8280025" y="72340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39"/>
          <p:cNvSpPr/>
          <p:nvPr/>
        </p:nvSpPr>
        <p:spPr>
          <a:xfrm>
            <a:off x="8727284" y="4550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39"/>
          <p:cNvSpPr/>
          <p:nvPr/>
        </p:nvSpPr>
        <p:spPr>
          <a:xfrm>
            <a:off x="575662" y="44082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39"/>
          <p:cNvSpPr/>
          <p:nvPr/>
        </p:nvSpPr>
        <p:spPr>
          <a:xfrm>
            <a:off x="3632223" y="47902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39"/>
          <p:cNvSpPr/>
          <p:nvPr/>
        </p:nvSpPr>
        <p:spPr>
          <a:xfrm>
            <a:off x="141384" y="38840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39"/>
          <p:cNvSpPr/>
          <p:nvPr/>
        </p:nvSpPr>
        <p:spPr>
          <a:xfrm>
            <a:off x="1605862" y="1358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39"/>
          <p:cNvSpPr/>
          <p:nvPr/>
        </p:nvSpPr>
        <p:spPr>
          <a:xfrm>
            <a:off x="456114" y="292699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39"/>
          <p:cNvSpPr/>
          <p:nvPr/>
        </p:nvSpPr>
        <p:spPr>
          <a:xfrm rot="10800000">
            <a:off x="6789426" y="1337935"/>
            <a:ext cx="2218578" cy="4464489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39"/>
          <p:cNvSpPr/>
          <p:nvPr/>
        </p:nvSpPr>
        <p:spPr>
          <a:xfrm rot="9955178">
            <a:off x="7293915" y="1111551"/>
            <a:ext cx="698196" cy="1562682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39"/>
          <p:cNvSpPr/>
          <p:nvPr/>
        </p:nvSpPr>
        <p:spPr>
          <a:xfrm rot="-8985401">
            <a:off x="7560787" y="-443476"/>
            <a:ext cx="480053" cy="1264989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0"/>
          <p:cNvSpPr txBox="1"/>
          <p:nvPr>
            <p:ph idx="1" type="subTitle"/>
          </p:nvPr>
        </p:nvSpPr>
        <p:spPr>
          <a:xfrm>
            <a:off x="1006300" y="3527850"/>
            <a:ext cx="32697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p40"/>
          <p:cNvSpPr txBox="1"/>
          <p:nvPr>
            <p:ph idx="2" type="subTitle"/>
          </p:nvPr>
        </p:nvSpPr>
        <p:spPr>
          <a:xfrm>
            <a:off x="1431850" y="3901950"/>
            <a:ext cx="24186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40"/>
          <p:cNvSpPr txBox="1"/>
          <p:nvPr>
            <p:ph type="title"/>
          </p:nvPr>
        </p:nvSpPr>
        <p:spPr>
          <a:xfrm>
            <a:off x="716800" y="45717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4" name="Google Shape;824;p40"/>
          <p:cNvSpPr txBox="1"/>
          <p:nvPr>
            <p:ph idx="3" type="subTitle"/>
          </p:nvPr>
        </p:nvSpPr>
        <p:spPr>
          <a:xfrm>
            <a:off x="4867925" y="3527850"/>
            <a:ext cx="32697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5" name="Google Shape;825;p40"/>
          <p:cNvSpPr txBox="1"/>
          <p:nvPr>
            <p:ph idx="4" type="subTitle"/>
          </p:nvPr>
        </p:nvSpPr>
        <p:spPr>
          <a:xfrm>
            <a:off x="5293475" y="3901950"/>
            <a:ext cx="24186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40"/>
          <p:cNvSpPr/>
          <p:nvPr/>
        </p:nvSpPr>
        <p:spPr>
          <a:xfrm rot="10800000">
            <a:off x="-37435" y="2738"/>
            <a:ext cx="743532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0"/>
          <p:cNvSpPr/>
          <p:nvPr/>
        </p:nvSpPr>
        <p:spPr>
          <a:xfrm rot="9870421">
            <a:off x="89918" y="-98755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40"/>
          <p:cNvSpPr/>
          <p:nvPr/>
        </p:nvSpPr>
        <p:spPr>
          <a:xfrm rot="10800000">
            <a:off x="-49750" y="4167587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40"/>
          <p:cNvSpPr/>
          <p:nvPr/>
        </p:nvSpPr>
        <p:spPr>
          <a:xfrm flipH="1">
            <a:off x="78863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40"/>
          <p:cNvSpPr/>
          <p:nvPr/>
        </p:nvSpPr>
        <p:spPr>
          <a:xfrm flipH="1">
            <a:off x="238963" y="169132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40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40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40"/>
          <p:cNvSpPr/>
          <p:nvPr/>
        </p:nvSpPr>
        <p:spPr>
          <a:xfrm flipH="1">
            <a:off x="791796" y="147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40"/>
          <p:cNvSpPr/>
          <p:nvPr/>
        </p:nvSpPr>
        <p:spPr>
          <a:xfrm>
            <a:off x="7900006" y="-280963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40"/>
          <p:cNvSpPr/>
          <p:nvPr/>
        </p:nvSpPr>
        <p:spPr>
          <a:xfrm>
            <a:off x="8404450" y="-11350"/>
            <a:ext cx="733891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40"/>
          <p:cNvSpPr/>
          <p:nvPr/>
        </p:nvSpPr>
        <p:spPr>
          <a:xfrm rot="-929579">
            <a:off x="8429819" y="45827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40"/>
          <p:cNvSpPr/>
          <p:nvPr/>
        </p:nvSpPr>
        <p:spPr>
          <a:xfrm>
            <a:off x="8698731" y="-703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0"/>
          <p:cNvSpPr/>
          <p:nvPr/>
        </p:nvSpPr>
        <p:spPr>
          <a:xfrm flipH="1" rot="10800000">
            <a:off x="8869327" y="1012084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40"/>
          <p:cNvSpPr/>
          <p:nvPr/>
        </p:nvSpPr>
        <p:spPr>
          <a:xfrm flipH="1" rot="10800000">
            <a:off x="8729539" y="366592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40"/>
          <p:cNvSpPr/>
          <p:nvPr/>
        </p:nvSpPr>
        <p:spPr>
          <a:xfrm flipH="1" rot="10800000">
            <a:off x="8915664" y="4362734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0"/>
          <p:cNvSpPr/>
          <p:nvPr/>
        </p:nvSpPr>
        <p:spPr>
          <a:xfrm flipH="1" rot="10800000">
            <a:off x="8527989" y="196659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40"/>
          <p:cNvSpPr/>
          <p:nvPr/>
        </p:nvSpPr>
        <p:spPr>
          <a:xfrm flipH="1">
            <a:off x="4689649" y="1966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0"/>
          <p:cNvSpPr/>
          <p:nvPr/>
        </p:nvSpPr>
        <p:spPr>
          <a:xfrm flipH="1" rot="10800000">
            <a:off x="4132139" y="4931884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1400" scaled="0"/>
        </a:gra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1"/>
          <p:cNvSpPr txBox="1"/>
          <p:nvPr>
            <p:ph idx="1" type="subTitle"/>
          </p:nvPr>
        </p:nvSpPr>
        <p:spPr>
          <a:xfrm>
            <a:off x="721100" y="1386000"/>
            <a:ext cx="3850800" cy="33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6" name="Google Shape;846;p41"/>
          <p:cNvSpPr txBox="1"/>
          <p:nvPr>
            <p:ph type="title"/>
          </p:nvPr>
        </p:nvSpPr>
        <p:spPr>
          <a:xfrm>
            <a:off x="716800" y="46025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7" name="Google Shape;847;p41"/>
          <p:cNvSpPr txBox="1"/>
          <p:nvPr>
            <p:ph idx="2" type="subTitle"/>
          </p:nvPr>
        </p:nvSpPr>
        <p:spPr>
          <a:xfrm>
            <a:off x="4572000" y="1386125"/>
            <a:ext cx="3850800" cy="33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8" name="Google Shape;848;p41"/>
          <p:cNvSpPr txBox="1"/>
          <p:nvPr>
            <p:ph idx="3" type="subTitle"/>
          </p:nvPr>
        </p:nvSpPr>
        <p:spPr>
          <a:xfrm>
            <a:off x="721100" y="1017725"/>
            <a:ext cx="7706100" cy="4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41"/>
          <p:cNvSpPr/>
          <p:nvPr/>
        </p:nvSpPr>
        <p:spPr>
          <a:xfrm>
            <a:off x="8588675" y="1562175"/>
            <a:ext cx="747653" cy="2076276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41"/>
          <p:cNvSpPr/>
          <p:nvPr/>
        </p:nvSpPr>
        <p:spPr>
          <a:xfrm>
            <a:off x="7648215" y="4273086"/>
            <a:ext cx="1423780" cy="119811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41"/>
          <p:cNvSpPr/>
          <p:nvPr/>
        </p:nvSpPr>
        <p:spPr>
          <a:xfrm>
            <a:off x="8065850" y="-184854"/>
            <a:ext cx="1108595" cy="2545312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41"/>
          <p:cNvSpPr/>
          <p:nvPr/>
        </p:nvSpPr>
        <p:spPr>
          <a:xfrm>
            <a:off x="32298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41"/>
          <p:cNvSpPr/>
          <p:nvPr/>
        </p:nvSpPr>
        <p:spPr>
          <a:xfrm>
            <a:off x="-63806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1"/>
          <p:cNvSpPr/>
          <p:nvPr/>
        </p:nvSpPr>
        <p:spPr>
          <a:xfrm>
            <a:off x="-25300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41"/>
          <p:cNvSpPr/>
          <p:nvPr/>
        </p:nvSpPr>
        <p:spPr>
          <a:xfrm>
            <a:off x="-18106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41"/>
          <p:cNvSpPr/>
          <p:nvPr/>
        </p:nvSpPr>
        <p:spPr>
          <a:xfrm flipH="1">
            <a:off x="8300354" y="4402342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41"/>
          <p:cNvSpPr/>
          <p:nvPr/>
        </p:nvSpPr>
        <p:spPr>
          <a:xfrm flipH="1">
            <a:off x="317450" y="14162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41"/>
          <p:cNvSpPr/>
          <p:nvPr/>
        </p:nvSpPr>
        <p:spPr>
          <a:xfrm flipH="1">
            <a:off x="3886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41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41"/>
          <p:cNvSpPr/>
          <p:nvPr/>
        </p:nvSpPr>
        <p:spPr>
          <a:xfrm flipH="1">
            <a:off x="6846046" y="47413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41"/>
          <p:cNvSpPr/>
          <p:nvPr/>
        </p:nvSpPr>
        <p:spPr>
          <a:xfrm flipH="1">
            <a:off x="8819749" y="41369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41"/>
          <p:cNvSpPr/>
          <p:nvPr/>
        </p:nvSpPr>
        <p:spPr>
          <a:xfrm flipH="1">
            <a:off x="8700221" y="83478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41"/>
          <p:cNvSpPr/>
          <p:nvPr/>
        </p:nvSpPr>
        <p:spPr>
          <a:xfrm flipH="1">
            <a:off x="7948274" y="5840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2"/>
          <p:cNvSpPr txBox="1"/>
          <p:nvPr>
            <p:ph type="title"/>
          </p:nvPr>
        </p:nvSpPr>
        <p:spPr>
          <a:xfrm>
            <a:off x="716800" y="4557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6" name="Google Shape;866;p42"/>
          <p:cNvSpPr txBox="1"/>
          <p:nvPr>
            <p:ph idx="1" type="subTitle"/>
          </p:nvPr>
        </p:nvSpPr>
        <p:spPr>
          <a:xfrm>
            <a:off x="564575" y="2639050"/>
            <a:ext cx="2658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7" name="Google Shape;867;p42"/>
          <p:cNvSpPr txBox="1"/>
          <p:nvPr>
            <p:ph idx="2" type="subTitle"/>
          </p:nvPr>
        </p:nvSpPr>
        <p:spPr>
          <a:xfrm>
            <a:off x="805475" y="3014800"/>
            <a:ext cx="21768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42"/>
          <p:cNvSpPr txBox="1"/>
          <p:nvPr>
            <p:ph idx="3" type="subTitle"/>
          </p:nvPr>
        </p:nvSpPr>
        <p:spPr>
          <a:xfrm>
            <a:off x="3242661" y="2639050"/>
            <a:ext cx="2658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42"/>
          <p:cNvSpPr txBox="1"/>
          <p:nvPr>
            <p:ph idx="4" type="subTitle"/>
          </p:nvPr>
        </p:nvSpPr>
        <p:spPr>
          <a:xfrm>
            <a:off x="3483562" y="3014800"/>
            <a:ext cx="21768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42"/>
          <p:cNvSpPr txBox="1"/>
          <p:nvPr>
            <p:ph idx="5" type="subTitle"/>
          </p:nvPr>
        </p:nvSpPr>
        <p:spPr>
          <a:xfrm>
            <a:off x="5920721" y="2639050"/>
            <a:ext cx="2658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42"/>
          <p:cNvSpPr txBox="1"/>
          <p:nvPr>
            <p:ph idx="6" type="subTitle"/>
          </p:nvPr>
        </p:nvSpPr>
        <p:spPr>
          <a:xfrm>
            <a:off x="6161634" y="3014800"/>
            <a:ext cx="21768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42"/>
          <p:cNvSpPr/>
          <p:nvPr/>
        </p:nvSpPr>
        <p:spPr>
          <a:xfrm flipH="1" rot="10800000">
            <a:off x="8381513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42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42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2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42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42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42"/>
          <p:cNvSpPr/>
          <p:nvPr/>
        </p:nvSpPr>
        <p:spPr>
          <a:xfrm rot="9829011">
            <a:off x="7737065" y="4612328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42"/>
          <p:cNvSpPr/>
          <p:nvPr/>
        </p:nvSpPr>
        <p:spPr>
          <a:xfrm flipH="1" rot="-9899975">
            <a:off x="8519425" y="-125508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0" name="Google Shape;880;p42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881" name="Google Shape;881;p42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5" name="Google Shape;885;p42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42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42"/>
          <p:cNvSpPr/>
          <p:nvPr/>
        </p:nvSpPr>
        <p:spPr>
          <a:xfrm flipH="1" rot="1705102">
            <a:off x="8518361" y="2682192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8" name="Google Shape;888;p42"/>
          <p:cNvGrpSpPr/>
          <p:nvPr/>
        </p:nvGrpSpPr>
        <p:grpSpPr>
          <a:xfrm>
            <a:off x="8020382" y="-1133248"/>
            <a:ext cx="2274300" cy="2274300"/>
            <a:chOff x="-1087568" y="-1126448"/>
            <a:chExt cx="2274300" cy="2274300"/>
          </a:xfrm>
        </p:grpSpPr>
        <p:sp>
          <p:nvSpPr>
            <p:cNvPr id="889" name="Google Shape;889;p42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3" name="Google Shape;893;p42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42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42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42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42"/>
          <p:cNvSpPr/>
          <p:nvPr/>
        </p:nvSpPr>
        <p:spPr>
          <a:xfrm>
            <a:off x="8854011" y="1042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42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42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6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43"/>
          <p:cNvSpPr txBox="1"/>
          <p:nvPr>
            <p:ph type="title"/>
          </p:nvPr>
        </p:nvSpPr>
        <p:spPr>
          <a:xfrm>
            <a:off x="716800" y="4694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2" name="Google Shape;902;p43"/>
          <p:cNvSpPr txBox="1"/>
          <p:nvPr>
            <p:ph idx="1" type="subTitle"/>
          </p:nvPr>
        </p:nvSpPr>
        <p:spPr>
          <a:xfrm>
            <a:off x="844150" y="14289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3" name="Google Shape;903;p43"/>
          <p:cNvSpPr txBox="1"/>
          <p:nvPr>
            <p:ph idx="2" type="subTitle"/>
          </p:nvPr>
        </p:nvSpPr>
        <p:spPr>
          <a:xfrm>
            <a:off x="1378325" y="1808950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43"/>
          <p:cNvSpPr txBox="1"/>
          <p:nvPr>
            <p:ph idx="3" type="subTitle"/>
          </p:nvPr>
        </p:nvSpPr>
        <p:spPr>
          <a:xfrm>
            <a:off x="5708875" y="14289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43"/>
          <p:cNvSpPr txBox="1"/>
          <p:nvPr>
            <p:ph idx="4" type="subTitle"/>
          </p:nvPr>
        </p:nvSpPr>
        <p:spPr>
          <a:xfrm>
            <a:off x="5692575" y="1808950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6" name="Google Shape;906;p43"/>
          <p:cNvSpPr txBox="1"/>
          <p:nvPr>
            <p:ph idx="5" type="subTitle"/>
          </p:nvPr>
        </p:nvSpPr>
        <p:spPr>
          <a:xfrm>
            <a:off x="844175" y="31095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7" name="Google Shape;907;p43"/>
          <p:cNvSpPr txBox="1"/>
          <p:nvPr>
            <p:ph idx="6" type="subTitle"/>
          </p:nvPr>
        </p:nvSpPr>
        <p:spPr>
          <a:xfrm>
            <a:off x="1378325" y="3489546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8" name="Google Shape;908;p43"/>
          <p:cNvSpPr txBox="1"/>
          <p:nvPr>
            <p:ph idx="7" type="subTitle"/>
          </p:nvPr>
        </p:nvSpPr>
        <p:spPr>
          <a:xfrm>
            <a:off x="5708875" y="31095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9" name="Google Shape;909;p43"/>
          <p:cNvSpPr txBox="1"/>
          <p:nvPr>
            <p:ph idx="8" type="subTitle"/>
          </p:nvPr>
        </p:nvSpPr>
        <p:spPr>
          <a:xfrm>
            <a:off x="5692575" y="3489546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0" name="Google Shape;910;p43"/>
          <p:cNvSpPr/>
          <p:nvPr/>
        </p:nvSpPr>
        <p:spPr>
          <a:xfrm flipH="1" rot="6329527">
            <a:off x="-125891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43"/>
          <p:cNvSpPr/>
          <p:nvPr/>
        </p:nvSpPr>
        <p:spPr>
          <a:xfrm flipH="1" rot="9560678">
            <a:off x="8330034" y="-175035"/>
            <a:ext cx="1111233" cy="935086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43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43"/>
          <p:cNvSpPr/>
          <p:nvPr/>
        </p:nvSpPr>
        <p:spPr>
          <a:xfrm flipH="1" rot="-5400000">
            <a:off x="3868356" y="9718"/>
            <a:ext cx="1356514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43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43"/>
          <p:cNvSpPr/>
          <p:nvPr/>
        </p:nvSpPr>
        <p:spPr>
          <a:xfrm flipH="1" rot="8584896">
            <a:off x="-359812" y="4165109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43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43"/>
          <p:cNvSpPr/>
          <p:nvPr/>
        </p:nvSpPr>
        <p:spPr>
          <a:xfrm>
            <a:off x="83587" y="106855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43"/>
          <p:cNvSpPr/>
          <p:nvPr/>
        </p:nvSpPr>
        <p:spPr>
          <a:xfrm>
            <a:off x="8462212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43"/>
          <p:cNvSpPr/>
          <p:nvPr/>
        </p:nvSpPr>
        <p:spPr>
          <a:xfrm>
            <a:off x="261775" y="40884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43"/>
          <p:cNvSpPr/>
          <p:nvPr/>
        </p:nvSpPr>
        <p:spPr>
          <a:xfrm>
            <a:off x="8592136" y="1394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43"/>
          <p:cNvSpPr/>
          <p:nvPr/>
        </p:nvSpPr>
        <p:spPr>
          <a:xfrm>
            <a:off x="178937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43"/>
          <p:cNvSpPr/>
          <p:nvPr/>
        </p:nvSpPr>
        <p:spPr>
          <a:xfrm>
            <a:off x="624462" y="42331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43"/>
          <p:cNvSpPr/>
          <p:nvPr/>
        </p:nvSpPr>
        <p:spPr>
          <a:xfrm>
            <a:off x="122554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43"/>
          <p:cNvSpPr/>
          <p:nvPr/>
        </p:nvSpPr>
        <p:spPr>
          <a:xfrm>
            <a:off x="167987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43"/>
          <p:cNvSpPr/>
          <p:nvPr/>
        </p:nvSpPr>
        <p:spPr>
          <a:xfrm>
            <a:off x="8081311" y="47602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43"/>
          <p:cNvSpPr/>
          <p:nvPr/>
        </p:nvSpPr>
        <p:spPr>
          <a:xfrm>
            <a:off x="8961847" y="4360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">
  <p:cSld name="CUSTOM_12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1400" scaled="0"/>
        </a:grad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4"/>
          <p:cNvSpPr txBox="1"/>
          <p:nvPr>
            <p:ph idx="1" type="subTitle"/>
          </p:nvPr>
        </p:nvSpPr>
        <p:spPr>
          <a:xfrm>
            <a:off x="914750" y="137940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9" name="Google Shape;929;p44"/>
          <p:cNvSpPr txBox="1"/>
          <p:nvPr>
            <p:ph idx="2" type="subTitle"/>
          </p:nvPr>
        </p:nvSpPr>
        <p:spPr>
          <a:xfrm>
            <a:off x="985700" y="2087725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44"/>
          <p:cNvSpPr txBox="1"/>
          <p:nvPr>
            <p:ph idx="3" type="subTitle"/>
          </p:nvPr>
        </p:nvSpPr>
        <p:spPr>
          <a:xfrm>
            <a:off x="2189632" y="322495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1" name="Google Shape;931;p44"/>
          <p:cNvSpPr txBox="1"/>
          <p:nvPr>
            <p:ph idx="4" type="subTitle"/>
          </p:nvPr>
        </p:nvSpPr>
        <p:spPr>
          <a:xfrm>
            <a:off x="2260575" y="3953371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2" name="Google Shape;932;p44"/>
          <p:cNvSpPr txBox="1"/>
          <p:nvPr>
            <p:ph idx="5" type="subTitle"/>
          </p:nvPr>
        </p:nvSpPr>
        <p:spPr>
          <a:xfrm>
            <a:off x="3464513" y="137940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44"/>
          <p:cNvSpPr txBox="1"/>
          <p:nvPr>
            <p:ph idx="6" type="subTitle"/>
          </p:nvPr>
        </p:nvSpPr>
        <p:spPr>
          <a:xfrm>
            <a:off x="3535450" y="2087725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4" name="Google Shape;934;p44"/>
          <p:cNvSpPr txBox="1"/>
          <p:nvPr>
            <p:ph idx="7" type="subTitle"/>
          </p:nvPr>
        </p:nvSpPr>
        <p:spPr>
          <a:xfrm>
            <a:off x="6014277" y="137940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5" name="Google Shape;935;p44"/>
          <p:cNvSpPr txBox="1"/>
          <p:nvPr>
            <p:ph idx="8" type="subTitle"/>
          </p:nvPr>
        </p:nvSpPr>
        <p:spPr>
          <a:xfrm>
            <a:off x="6085200" y="2087725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44"/>
          <p:cNvSpPr txBox="1"/>
          <p:nvPr>
            <p:ph idx="9" type="subTitle"/>
          </p:nvPr>
        </p:nvSpPr>
        <p:spPr>
          <a:xfrm>
            <a:off x="4739395" y="322495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7" name="Google Shape;937;p44"/>
          <p:cNvSpPr txBox="1"/>
          <p:nvPr>
            <p:ph idx="13" type="subTitle"/>
          </p:nvPr>
        </p:nvSpPr>
        <p:spPr>
          <a:xfrm>
            <a:off x="4810350" y="3953371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8" name="Google Shape;938;p44"/>
          <p:cNvSpPr txBox="1"/>
          <p:nvPr>
            <p:ph type="title"/>
          </p:nvPr>
        </p:nvSpPr>
        <p:spPr>
          <a:xfrm>
            <a:off x="716800" y="453087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9" name="Google Shape;939;p44"/>
          <p:cNvSpPr/>
          <p:nvPr/>
        </p:nvSpPr>
        <p:spPr>
          <a:xfrm flipH="1" rot="10800000">
            <a:off x="8381513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44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44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44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44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44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44"/>
          <p:cNvSpPr/>
          <p:nvPr/>
        </p:nvSpPr>
        <p:spPr>
          <a:xfrm rot="9829011">
            <a:off x="7737065" y="4612328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44"/>
          <p:cNvSpPr/>
          <p:nvPr/>
        </p:nvSpPr>
        <p:spPr>
          <a:xfrm flipH="1" rot="-9899975">
            <a:off x="8519425" y="-125508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7" name="Google Shape;947;p44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948" name="Google Shape;948;p4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4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2" name="Google Shape;952;p44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44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44"/>
          <p:cNvSpPr/>
          <p:nvPr/>
        </p:nvSpPr>
        <p:spPr>
          <a:xfrm flipH="1" rot="1705102">
            <a:off x="8518361" y="2682192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5" name="Google Shape;955;p44"/>
          <p:cNvGrpSpPr/>
          <p:nvPr/>
        </p:nvGrpSpPr>
        <p:grpSpPr>
          <a:xfrm>
            <a:off x="8020382" y="-1133248"/>
            <a:ext cx="2274300" cy="2274300"/>
            <a:chOff x="-1087568" y="-1126448"/>
            <a:chExt cx="2274300" cy="2274300"/>
          </a:xfrm>
        </p:grpSpPr>
        <p:sp>
          <p:nvSpPr>
            <p:cNvPr id="956" name="Google Shape;956;p4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4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4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0" name="Google Shape;960;p44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44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44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44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44"/>
          <p:cNvSpPr/>
          <p:nvPr/>
        </p:nvSpPr>
        <p:spPr>
          <a:xfrm>
            <a:off x="8854011" y="1042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44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44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6_1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45"/>
          <p:cNvSpPr txBox="1"/>
          <p:nvPr>
            <p:ph type="title"/>
          </p:nvPr>
        </p:nvSpPr>
        <p:spPr>
          <a:xfrm>
            <a:off x="781500" y="460250"/>
            <a:ext cx="7581000" cy="5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9" name="Google Shape;969;p45"/>
          <p:cNvSpPr txBox="1"/>
          <p:nvPr>
            <p:ph idx="1" type="subTitle"/>
          </p:nvPr>
        </p:nvSpPr>
        <p:spPr>
          <a:xfrm>
            <a:off x="4007525" y="1373950"/>
            <a:ext cx="19476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0" name="Google Shape;970;p45"/>
          <p:cNvSpPr txBox="1"/>
          <p:nvPr>
            <p:ph idx="2" type="subTitle"/>
          </p:nvPr>
        </p:nvSpPr>
        <p:spPr>
          <a:xfrm>
            <a:off x="4011025" y="17580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1" name="Google Shape;971;p45"/>
          <p:cNvSpPr txBox="1"/>
          <p:nvPr>
            <p:ph idx="3" type="subTitle"/>
          </p:nvPr>
        </p:nvSpPr>
        <p:spPr>
          <a:xfrm>
            <a:off x="4007525" y="3017127"/>
            <a:ext cx="1947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2" name="Google Shape;972;p45"/>
          <p:cNvSpPr txBox="1"/>
          <p:nvPr>
            <p:ph idx="4" type="subTitle"/>
          </p:nvPr>
        </p:nvSpPr>
        <p:spPr>
          <a:xfrm>
            <a:off x="4011013" y="3393777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3" name="Google Shape;973;p45"/>
          <p:cNvSpPr txBox="1"/>
          <p:nvPr>
            <p:ph idx="5" type="subTitle"/>
          </p:nvPr>
        </p:nvSpPr>
        <p:spPr>
          <a:xfrm>
            <a:off x="6656650" y="1374750"/>
            <a:ext cx="19476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p45"/>
          <p:cNvSpPr txBox="1"/>
          <p:nvPr>
            <p:ph idx="6" type="subTitle"/>
          </p:nvPr>
        </p:nvSpPr>
        <p:spPr>
          <a:xfrm>
            <a:off x="6652513" y="17580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5" name="Google Shape;975;p45"/>
          <p:cNvSpPr txBox="1"/>
          <p:nvPr>
            <p:ph idx="7" type="subTitle"/>
          </p:nvPr>
        </p:nvSpPr>
        <p:spPr>
          <a:xfrm>
            <a:off x="6656650" y="3016824"/>
            <a:ext cx="1947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6" name="Google Shape;976;p45"/>
          <p:cNvSpPr txBox="1"/>
          <p:nvPr>
            <p:ph idx="8" type="subTitle"/>
          </p:nvPr>
        </p:nvSpPr>
        <p:spPr>
          <a:xfrm>
            <a:off x="6652513" y="33937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7" name="Google Shape;977;p45"/>
          <p:cNvSpPr txBox="1"/>
          <p:nvPr>
            <p:ph idx="9" type="subTitle"/>
          </p:nvPr>
        </p:nvSpPr>
        <p:spPr>
          <a:xfrm>
            <a:off x="1419225" y="1373950"/>
            <a:ext cx="19476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8" name="Google Shape;978;p45"/>
          <p:cNvSpPr txBox="1"/>
          <p:nvPr>
            <p:ph idx="13" type="subTitle"/>
          </p:nvPr>
        </p:nvSpPr>
        <p:spPr>
          <a:xfrm>
            <a:off x="1419213" y="17580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9" name="Google Shape;979;p45"/>
          <p:cNvSpPr txBox="1"/>
          <p:nvPr>
            <p:ph idx="14" type="subTitle"/>
          </p:nvPr>
        </p:nvSpPr>
        <p:spPr>
          <a:xfrm>
            <a:off x="1419225" y="3011025"/>
            <a:ext cx="1947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p45"/>
          <p:cNvSpPr txBox="1"/>
          <p:nvPr>
            <p:ph idx="15" type="subTitle"/>
          </p:nvPr>
        </p:nvSpPr>
        <p:spPr>
          <a:xfrm>
            <a:off x="1419213" y="3393777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1" name="Google Shape;981;p45"/>
          <p:cNvSpPr/>
          <p:nvPr/>
        </p:nvSpPr>
        <p:spPr>
          <a:xfrm>
            <a:off x="8381513" y="-138387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45"/>
          <p:cNvSpPr/>
          <p:nvPr/>
        </p:nvSpPr>
        <p:spPr>
          <a:xfrm flipH="1">
            <a:off x="-7861" y="886905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45"/>
          <p:cNvSpPr/>
          <p:nvPr/>
        </p:nvSpPr>
        <p:spPr>
          <a:xfrm flipH="1">
            <a:off x="-5637" y="-138387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45"/>
          <p:cNvSpPr/>
          <p:nvPr/>
        </p:nvSpPr>
        <p:spPr>
          <a:xfrm rot="10800000">
            <a:off x="774734" y="-129596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45"/>
          <p:cNvSpPr/>
          <p:nvPr/>
        </p:nvSpPr>
        <p:spPr>
          <a:xfrm>
            <a:off x="-18632" y="4449387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45"/>
          <p:cNvSpPr/>
          <p:nvPr/>
        </p:nvSpPr>
        <p:spPr>
          <a:xfrm flipH="1" rot="970989">
            <a:off x="7737065" y="-208594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45"/>
          <p:cNvSpPr/>
          <p:nvPr/>
        </p:nvSpPr>
        <p:spPr>
          <a:xfrm rot="-900025">
            <a:off x="8519425" y="4489354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8" name="Google Shape;988;p45"/>
          <p:cNvGrpSpPr/>
          <p:nvPr/>
        </p:nvGrpSpPr>
        <p:grpSpPr>
          <a:xfrm flipH="1" rot="10800000">
            <a:off x="-1134868" y="4003656"/>
            <a:ext cx="2274300" cy="2274300"/>
            <a:chOff x="-1087568" y="-1126448"/>
            <a:chExt cx="2274300" cy="2274300"/>
          </a:xfrm>
        </p:grpSpPr>
        <p:sp>
          <p:nvSpPr>
            <p:cNvPr id="989" name="Google Shape;989;p45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45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45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45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3" name="Google Shape;993;p45"/>
          <p:cNvSpPr/>
          <p:nvPr/>
        </p:nvSpPr>
        <p:spPr>
          <a:xfrm flipH="1" rot="10800000">
            <a:off x="8880475" y="1022021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45"/>
          <p:cNvSpPr/>
          <p:nvPr/>
        </p:nvSpPr>
        <p:spPr>
          <a:xfrm flipH="1" rot="10800000">
            <a:off x="8430249" y="212831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45"/>
          <p:cNvSpPr/>
          <p:nvPr/>
        </p:nvSpPr>
        <p:spPr>
          <a:xfrm rot="9094898">
            <a:off x="8518361" y="1521714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6" name="Google Shape;996;p45"/>
          <p:cNvGrpSpPr/>
          <p:nvPr/>
        </p:nvGrpSpPr>
        <p:grpSpPr>
          <a:xfrm flipH="1" rot="10800000">
            <a:off x="8020382" y="4003656"/>
            <a:ext cx="2274300" cy="2274300"/>
            <a:chOff x="-1087568" y="-1126448"/>
            <a:chExt cx="2274300" cy="2274300"/>
          </a:xfrm>
        </p:grpSpPr>
        <p:sp>
          <p:nvSpPr>
            <p:cNvPr id="997" name="Google Shape;997;p45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45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45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45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1" name="Google Shape;1001;p45"/>
          <p:cNvSpPr/>
          <p:nvPr/>
        </p:nvSpPr>
        <p:spPr>
          <a:xfrm flipH="1" rot="10800000">
            <a:off x="411875" y="254144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45"/>
          <p:cNvSpPr/>
          <p:nvPr/>
        </p:nvSpPr>
        <p:spPr>
          <a:xfrm flipH="1" rot="10800000">
            <a:off x="483400" y="4102691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45"/>
          <p:cNvSpPr/>
          <p:nvPr/>
        </p:nvSpPr>
        <p:spPr>
          <a:xfrm flipH="1" rot="10800000">
            <a:off x="805475" y="475254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45"/>
          <p:cNvSpPr/>
          <p:nvPr/>
        </p:nvSpPr>
        <p:spPr>
          <a:xfrm flipH="1" rot="10800000">
            <a:off x="8705813" y="465620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45"/>
          <p:cNvSpPr/>
          <p:nvPr/>
        </p:nvSpPr>
        <p:spPr>
          <a:xfrm flipH="1" rot="10800000">
            <a:off x="8614400" y="163814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5"/>
          <p:cNvSpPr/>
          <p:nvPr/>
        </p:nvSpPr>
        <p:spPr>
          <a:xfrm flipH="1" rot="10800000">
            <a:off x="8854011" y="39434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45"/>
          <p:cNvSpPr/>
          <p:nvPr/>
        </p:nvSpPr>
        <p:spPr>
          <a:xfrm flipH="1" rot="10800000">
            <a:off x="1683050" y="13682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45"/>
          <p:cNvSpPr/>
          <p:nvPr/>
        </p:nvSpPr>
        <p:spPr>
          <a:xfrm flipH="1" rot="10800000">
            <a:off x="302463" y="229022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1400" scaled="0"/>
        </a:gradFill>
      </p:bgPr>
    </p:bg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46"/>
          <p:cNvGrpSpPr/>
          <p:nvPr/>
        </p:nvGrpSpPr>
        <p:grpSpPr>
          <a:xfrm flipH="1">
            <a:off x="5565608" y="-1031450"/>
            <a:ext cx="7194900" cy="7194900"/>
            <a:chOff x="-3604212" y="-1031450"/>
            <a:chExt cx="7194900" cy="7194900"/>
          </a:xfrm>
        </p:grpSpPr>
        <p:sp>
          <p:nvSpPr>
            <p:cNvPr id="1011" name="Google Shape;1011;p46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46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46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46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46"/>
            <p:cNvSpPr/>
            <p:nvPr/>
          </p:nvSpPr>
          <p:spPr>
            <a:xfrm>
              <a:off x="-3604212" y="-1031450"/>
              <a:ext cx="7194900" cy="7194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6" name="Google Shape;1016;p46"/>
          <p:cNvSpPr/>
          <p:nvPr/>
        </p:nvSpPr>
        <p:spPr>
          <a:xfrm flipH="1">
            <a:off x="7007074" y="-203925"/>
            <a:ext cx="2157228" cy="5550721"/>
          </a:xfrm>
          <a:custGeom>
            <a:rect b="b" l="l" r="r" t="t"/>
            <a:pathLst>
              <a:path extrusionOk="0" h="86808" w="33737">
                <a:moveTo>
                  <a:pt x="1" y="0"/>
                </a:moveTo>
                <a:lnTo>
                  <a:pt x="118" y="86808"/>
                </a:lnTo>
                <a:cubicBezTo>
                  <a:pt x="8000" y="86652"/>
                  <a:pt x="13600" y="81715"/>
                  <a:pt x="15649" y="79530"/>
                </a:cubicBezTo>
                <a:cubicBezTo>
                  <a:pt x="17678" y="77364"/>
                  <a:pt x="23415" y="75452"/>
                  <a:pt x="26849" y="70125"/>
                </a:cubicBezTo>
                <a:cubicBezTo>
                  <a:pt x="30283" y="64779"/>
                  <a:pt x="29912" y="62243"/>
                  <a:pt x="31824" y="52565"/>
                </a:cubicBezTo>
                <a:cubicBezTo>
                  <a:pt x="33736" y="42906"/>
                  <a:pt x="32390" y="34185"/>
                  <a:pt x="29698" y="28741"/>
                </a:cubicBezTo>
                <a:cubicBezTo>
                  <a:pt x="27044" y="23278"/>
                  <a:pt x="25795" y="17658"/>
                  <a:pt x="22361" y="14224"/>
                </a:cubicBezTo>
                <a:cubicBezTo>
                  <a:pt x="18927" y="10790"/>
                  <a:pt x="18654" y="11415"/>
                  <a:pt x="13347" y="6439"/>
                </a:cubicBezTo>
                <a:cubicBezTo>
                  <a:pt x="7649" y="1132"/>
                  <a:pt x="508" y="390"/>
                  <a:pt x="1" y="0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46"/>
          <p:cNvSpPr/>
          <p:nvPr/>
        </p:nvSpPr>
        <p:spPr>
          <a:xfrm flipH="1">
            <a:off x="8209576" y="1423928"/>
            <a:ext cx="417608" cy="585649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46"/>
          <p:cNvSpPr/>
          <p:nvPr/>
        </p:nvSpPr>
        <p:spPr>
          <a:xfrm flipH="1">
            <a:off x="8571235" y="3139831"/>
            <a:ext cx="397211" cy="599717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46"/>
          <p:cNvSpPr/>
          <p:nvPr/>
        </p:nvSpPr>
        <p:spPr>
          <a:xfrm flipH="1">
            <a:off x="8234769" y="2404873"/>
            <a:ext cx="169703" cy="909582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6"/>
          <p:cNvSpPr/>
          <p:nvPr/>
        </p:nvSpPr>
        <p:spPr>
          <a:xfrm flipH="1">
            <a:off x="8644002" y="1268292"/>
            <a:ext cx="515313" cy="1133381"/>
          </a:xfrm>
          <a:custGeom>
            <a:rect b="b" l="l" r="r" t="t"/>
            <a:pathLst>
              <a:path extrusionOk="0" h="17725" w="8059">
                <a:moveTo>
                  <a:pt x="1" y="0"/>
                </a:moveTo>
                <a:lnTo>
                  <a:pt x="1" y="5190"/>
                </a:lnTo>
                <a:cubicBezTo>
                  <a:pt x="820" y="5658"/>
                  <a:pt x="1815" y="6615"/>
                  <a:pt x="2166" y="8507"/>
                </a:cubicBezTo>
                <a:cubicBezTo>
                  <a:pt x="2498" y="10419"/>
                  <a:pt x="3220" y="11785"/>
                  <a:pt x="3864" y="13073"/>
                </a:cubicBezTo>
                <a:cubicBezTo>
                  <a:pt x="4508" y="14361"/>
                  <a:pt x="4683" y="17580"/>
                  <a:pt x="5230" y="17717"/>
                </a:cubicBezTo>
                <a:cubicBezTo>
                  <a:pt x="5255" y="17722"/>
                  <a:pt x="5281" y="17725"/>
                  <a:pt x="5305" y="17725"/>
                </a:cubicBezTo>
                <a:cubicBezTo>
                  <a:pt x="5822" y="17725"/>
                  <a:pt x="6079" y="16562"/>
                  <a:pt x="5464" y="14848"/>
                </a:cubicBezTo>
                <a:cubicBezTo>
                  <a:pt x="4820" y="13073"/>
                  <a:pt x="5113" y="12956"/>
                  <a:pt x="5581" y="12117"/>
                </a:cubicBezTo>
                <a:cubicBezTo>
                  <a:pt x="6010" y="11297"/>
                  <a:pt x="3513" y="8312"/>
                  <a:pt x="3962" y="7102"/>
                </a:cubicBezTo>
                <a:cubicBezTo>
                  <a:pt x="4070" y="6817"/>
                  <a:pt x="4249" y="6711"/>
                  <a:pt x="4472" y="6711"/>
                </a:cubicBezTo>
                <a:cubicBezTo>
                  <a:pt x="5106" y="6711"/>
                  <a:pt x="6093" y="7567"/>
                  <a:pt x="6815" y="7567"/>
                </a:cubicBezTo>
                <a:cubicBezTo>
                  <a:pt x="6932" y="7567"/>
                  <a:pt x="7042" y="7545"/>
                  <a:pt x="7142" y="7493"/>
                </a:cubicBezTo>
                <a:cubicBezTo>
                  <a:pt x="8059" y="7005"/>
                  <a:pt x="6400" y="6010"/>
                  <a:pt x="5308" y="5171"/>
                </a:cubicBezTo>
                <a:cubicBezTo>
                  <a:pt x="4215" y="4351"/>
                  <a:pt x="3123" y="2927"/>
                  <a:pt x="2303" y="1620"/>
                </a:cubicBezTo>
                <a:cubicBezTo>
                  <a:pt x="1503" y="293"/>
                  <a:pt x="1" y="0"/>
                  <a:pt x="1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46"/>
          <p:cNvSpPr/>
          <p:nvPr/>
        </p:nvSpPr>
        <p:spPr>
          <a:xfrm flipH="1">
            <a:off x="7861729" y="2506798"/>
            <a:ext cx="766223" cy="1714938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46"/>
          <p:cNvSpPr/>
          <p:nvPr/>
        </p:nvSpPr>
        <p:spPr>
          <a:xfrm flipH="1">
            <a:off x="7726426" y="558975"/>
            <a:ext cx="978832" cy="1211966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46"/>
          <p:cNvSpPr/>
          <p:nvPr/>
        </p:nvSpPr>
        <p:spPr>
          <a:xfrm flipH="1" rot="-947843">
            <a:off x="7116754" y="3615148"/>
            <a:ext cx="766224" cy="171494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46"/>
          <p:cNvSpPr/>
          <p:nvPr/>
        </p:nvSpPr>
        <p:spPr>
          <a:xfrm flipH="1">
            <a:off x="-264362" y="705725"/>
            <a:ext cx="1099639" cy="3053761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46"/>
          <p:cNvSpPr/>
          <p:nvPr/>
        </p:nvSpPr>
        <p:spPr>
          <a:xfrm flipH="1" rot="2876189">
            <a:off x="16261" y="3858967"/>
            <a:ext cx="962943" cy="810279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88D3">
              <a:alpha val="151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46"/>
          <p:cNvSpPr/>
          <p:nvPr/>
        </p:nvSpPr>
        <p:spPr>
          <a:xfrm flipH="1" rot="929600">
            <a:off x="-243561" y="4093335"/>
            <a:ext cx="1145950" cy="1283284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46"/>
          <p:cNvSpPr/>
          <p:nvPr/>
        </p:nvSpPr>
        <p:spPr>
          <a:xfrm flipH="1">
            <a:off x="-43949" y="-128325"/>
            <a:ext cx="879234" cy="2018630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46"/>
          <p:cNvSpPr txBox="1"/>
          <p:nvPr>
            <p:ph type="ctrTitle"/>
          </p:nvPr>
        </p:nvSpPr>
        <p:spPr>
          <a:xfrm>
            <a:off x="141850" y="789139"/>
            <a:ext cx="49401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29" name="Google Shape;1029;p46"/>
          <p:cNvSpPr txBox="1"/>
          <p:nvPr>
            <p:ph idx="1" type="subTitle"/>
          </p:nvPr>
        </p:nvSpPr>
        <p:spPr>
          <a:xfrm>
            <a:off x="871450" y="2320438"/>
            <a:ext cx="3480900" cy="1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0" name="Google Shape;1030;p46"/>
          <p:cNvSpPr txBox="1"/>
          <p:nvPr/>
        </p:nvSpPr>
        <p:spPr>
          <a:xfrm>
            <a:off x="678550" y="3390038"/>
            <a:ext cx="37983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4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198662" scaled="0"/>
        </a:gradFill>
      </p:bgPr>
    </p:bg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7"/>
          <p:cNvSpPr/>
          <p:nvPr/>
        </p:nvSpPr>
        <p:spPr>
          <a:xfrm flipH="1" rot="10800000">
            <a:off x="8381513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47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47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47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47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47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47"/>
          <p:cNvSpPr/>
          <p:nvPr/>
        </p:nvSpPr>
        <p:spPr>
          <a:xfrm rot="9829011">
            <a:off x="7737065" y="4612328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47"/>
          <p:cNvSpPr/>
          <p:nvPr/>
        </p:nvSpPr>
        <p:spPr>
          <a:xfrm flipH="1" rot="-9899975">
            <a:off x="8519425" y="-125508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0" name="Google Shape;1040;p47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1041" name="Google Shape;1041;p47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5" name="Google Shape;1045;p47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47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47"/>
          <p:cNvSpPr/>
          <p:nvPr/>
        </p:nvSpPr>
        <p:spPr>
          <a:xfrm flipH="1" rot="1705102">
            <a:off x="8518361" y="2682192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8" name="Google Shape;1048;p47"/>
          <p:cNvGrpSpPr/>
          <p:nvPr/>
        </p:nvGrpSpPr>
        <p:grpSpPr>
          <a:xfrm>
            <a:off x="8020382" y="-1133248"/>
            <a:ext cx="2274300" cy="2274300"/>
            <a:chOff x="-1087568" y="-1126448"/>
            <a:chExt cx="2274300" cy="2274300"/>
          </a:xfrm>
        </p:grpSpPr>
        <p:sp>
          <p:nvSpPr>
            <p:cNvPr id="1049" name="Google Shape;1049;p47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7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47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47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3" name="Google Shape;1053;p47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47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47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47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47"/>
          <p:cNvSpPr/>
          <p:nvPr/>
        </p:nvSpPr>
        <p:spPr>
          <a:xfrm>
            <a:off x="8854011" y="1042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47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47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8"/>
          <p:cNvSpPr/>
          <p:nvPr/>
        </p:nvSpPr>
        <p:spPr>
          <a:xfrm>
            <a:off x="8443992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48"/>
          <p:cNvSpPr/>
          <p:nvPr/>
        </p:nvSpPr>
        <p:spPr>
          <a:xfrm>
            <a:off x="7583971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48"/>
          <p:cNvSpPr/>
          <p:nvPr/>
        </p:nvSpPr>
        <p:spPr>
          <a:xfrm rot="-929517">
            <a:off x="8446483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48"/>
          <p:cNvSpPr/>
          <p:nvPr/>
        </p:nvSpPr>
        <p:spPr>
          <a:xfrm>
            <a:off x="8336604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48"/>
          <p:cNvSpPr/>
          <p:nvPr/>
        </p:nvSpPr>
        <p:spPr>
          <a:xfrm>
            <a:off x="26223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48"/>
          <p:cNvSpPr/>
          <p:nvPr/>
        </p:nvSpPr>
        <p:spPr>
          <a:xfrm>
            <a:off x="-69881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48"/>
          <p:cNvSpPr/>
          <p:nvPr/>
        </p:nvSpPr>
        <p:spPr>
          <a:xfrm>
            <a:off x="-31375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48"/>
          <p:cNvSpPr/>
          <p:nvPr/>
        </p:nvSpPr>
        <p:spPr>
          <a:xfrm>
            <a:off x="-24181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9" name="Google Shape;1069;p48"/>
          <p:cNvGrpSpPr/>
          <p:nvPr/>
        </p:nvGrpSpPr>
        <p:grpSpPr>
          <a:xfrm>
            <a:off x="-1087568" y="-1126448"/>
            <a:ext cx="2274300" cy="2274300"/>
            <a:chOff x="-1087568" y="-1126448"/>
            <a:chExt cx="2274300" cy="2274300"/>
          </a:xfrm>
        </p:grpSpPr>
        <p:sp>
          <p:nvSpPr>
            <p:cNvPr id="1070" name="Google Shape;1070;p48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8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48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48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4" name="Google Shape;1074;p48"/>
          <p:cNvGrpSpPr/>
          <p:nvPr/>
        </p:nvGrpSpPr>
        <p:grpSpPr>
          <a:xfrm>
            <a:off x="8000382" y="4004977"/>
            <a:ext cx="2274300" cy="2274300"/>
            <a:chOff x="-1087568" y="-1126448"/>
            <a:chExt cx="2274300" cy="2274300"/>
          </a:xfrm>
        </p:grpSpPr>
        <p:sp>
          <p:nvSpPr>
            <p:cNvPr id="1075" name="Google Shape;1075;p48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48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48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48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9" name="Google Shape;1079;p48"/>
          <p:cNvSpPr/>
          <p:nvPr/>
        </p:nvSpPr>
        <p:spPr>
          <a:xfrm>
            <a:off x="855300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48"/>
          <p:cNvSpPr/>
          <p:nvPr/>
        </p:nvSpPr>
        <p:spPr>
          <a:xfrm>
            <a:off x="8874400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48"/>
          <p:cNvSpPr/>
          <p:nvPr/>
        </p:nvSpPr>
        <p:spPr>
          <a:xfrm>
            <a:off x="327950" y="440282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48"/>
          <p:cNvSpPr/>
          <p:nvPr/>
        </p:nvSpPr>
        <p:spPr>
          <a:xfrm>
            <a:off x="442100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48"/>
          <p:cNvSpPr/>
          <p:nvPr/>
        </p:nvSpPr>
        <p:spPr>
          <a:xfrm>
            <a:off x="8699738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48"/>
          <p:cNvSpPr/>
          <p:nvPr/>
        </p:nvSpPr>
        <p:spPr>
          <a:xfrm>
            <a:off x="125200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48"/>
          <p:cNvSpPr/>
          <p:nvPr/>
        </p:nvSpPr>
        <p:spPr>
          <a:xfrm>
            <a:off x="8424174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48"/>
          <p:cNvSpPr/>
          <p:nvPr/>
        </p:nvSpPr>
        <p:spPr>
          <a:xfrm>
            <a:off x="8608325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48"/>
          <p:cNvSpPr/>
          <p:nvPr/>
        </p:nvSpPr>
        <p:spPr>
          <a:xfrm>
            <a:off x="8920738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48"/>
          <p:cNvSpPr/>
          <p:nvPr/>
        </p:nvSpPr>
        <p:spPr>
          <a:xfrm>
            <a:off x="78863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48"/>
          <p:cNvSpPr/>
          <p:nvPr/>
        </p:nvSpPr>
        <p:spPr>
          <a:xfrm>
            <a:off x="2553123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48"/>
          <p:cNvSpPr/>
          <p:nvPr/>
        </p:nvSpPr>
        <p:spPr>
          <a:xfrm>
            <a:off x="73570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_1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9"/>
          <p:cNvSpPr/>
          <p:nvPr/>
        </p:nvSpPr>
        <p:spPr>
          <a:xfrm>
            <a:off x="6707050" y="2554322"/>
            <a:ext cx="26641" cy="29978"/>
          </a:xfrm>
          <a:custGeom>
            <a:rect b="b" l="l" r="r" t="t"/>
            <a:pathLst>
              <a:path extrusionOk="0" h="476" w="423">
                <a:moveTo>
                  <a:pt x="1" y="1"/>
                </a:moveTo>
                <a:lnTo>
                  <a:pt x="1" y="475"/>
                </a:lnTo>
                <a:lnTo>
                  <a:pt x="277" y="475"/>
                </a:lnTo>
                <a:cubicBezTo>
                  <a:pt x="354" y="475"/>
                  <a:pt x="422" y="407"/>
                  <a:pt x="422" y="330"/>
                </a:cubicBezTo>
                <a:lnTo>
                  <a:pt x="422" y="1"/>
                </a:lnTo>
                <a:close/>
              </a:path>
            </a:pathLst>
          </a:custGeom>
          <a:solidFill>
            <a:srgbClr val="132B5F">
              <a:alpha val="28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49"/>
          <p:cNvSpPr/>
          <p:nvPr/>
        </p:nvSpPr>
        <p:spPr>
          <a:xfrm flipH="1">
            <a:off x="71330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94" name="Google Shape;1094;p49"/>
          <p:cNvSpPr/>
          <p:nvPr/>
        </p:nvSpPr>
        <p:spPr>
          <a:xfrm flipH="1">
            <a:off x="-7861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49"/>
          <p:cNvSpPr/>
          <p:nvPr/>
        </p:nvSpPr>
        <p:spPr>
          <a:xfrm flipH="1">
            <a:off x="673855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49"/>
          <p:cNvSpPr/>
          <p:nvPr/>
        </p:nvSpPr>
        <p:spPr>
          <a:xfrm flipH="1" rot="929517">
            <a:off x="-5379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49"/>
          <p:cNvSpPr/>
          <p:nvPr/>
        </p:nvSpPr>
        <p:spPr>
          <a:xfrm flipH="1">
            <a:off x="-5637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49"/>
          <p:cNvSpPr/>
          <p:nvPr/>
        </p:nvSpPr>
        <p:spPr>
          <a:xfrm flipH="1">
            <a:off x="8438476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49"/>
          <p:cNvSpPr/>
          <p:nvPr/>
        </p:nvSpPr>
        <p:spPr>
          <a:xfrm flipH="1">
            <a:off x="8636234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49"/>
          <p:cNvSpPr/>
          <p:nvPr/>
        </p:nvSpPr>
        <p:spPr>
          <a:xfrm flipH="1">
            <a:off x="8467543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49"/>
          <p:cNvSpPr/>
          <p:nvPr/>
        </p:nvSpPr>
        <p:spPr>
          <a:xfrm flipH="1">
            <a:off x="8460328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2" name="Google Shape;1102;p49"/>
          <p:cNvGrpSpPr/>
          <p:nvPr/>
        </p:nvGrpSpPr>
        <p:grpSpPr>
          <a:xfrm flipH="1">
            <a:off x="7951632" y="-1126448"/>
            <a:ext cx="2274300" cy="2274300"/>
            <a:chOff x="-1087568" y="-1126448"/>
            <a:chExt cx="2274300" cy="2274300"/>
          </a:xfrm>
        </p:grpSpPr>
        <p:sp>
          <p:nvSpPr>
            <p:cNvPr id="1103" name="Google Shape;1103;p4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4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4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4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7" name="Google Shape;1107;p49"/>
          <p:cNvGrpSpPr/>
          <p:nvPr/>
        </p:nvGrpSpPr>
        <p:grpSpPr>
          <a:xfrm flipH="1">
            <a:off x="-1136318" y="4004977"/>
            <a:ext cx="2274300" cy="2274300"/>
            <a:chOff x="-1087568" y="-1126448"/>
            <a:chExt cx="2274300" cy="2274300"/>
          </a:xfrm>
        </p:grpSpPr>
        <p:sp>
          <p:nvSpPr>
            <p:cNvPr id="1108" name="Google Shape;1108;p4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4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4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2" name="Google Shape;1112;p49"/>
          <p:cNvSpPr/>
          <p:nvPr/>
        </p:nvSpPr>
        <p:spPr>
          <a:xfrm flipH="1">
            <a:off x="8092314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49"/>
          <p:cNvSpPr/>
          <p:nvPr/>
        </p:nvSpPr>
        <p:spPr>
          <a:xfrm flipH="1">
            <a:off x="111264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49"/>
          <p:cNvSpPr/>
          <p:nvPr/>
        </p:nvSpPr>
        <p:spPr>
          <a:xfrm flipH="1">
            <a:off x="470014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49"/>
          <p:cNvSpPr/>
          <p:nvPr/>
        </p:nvSpPr>
        <p:spPr>
          <a:xfrm flipH="1">
            <a:off x="8781413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49"/>
          <p:cNvSpPr/>
          <p:nvPr/>
        </p:nvSpPr>
        <p:spPr>
          <a:xfrm flipH="1">
            <a:off x="8636238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49"/>
          <p:cNvSpPr/>
          <p:nvPr/>
        </p:nvSpPr>
        <p:spPr>
          <a:xfrm flipH="1">
            <a:off x="247877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49"/>
          <p:cNvSpPr/>
          <p:nvPr/>
        </p:nvSpPr>
        <p:spPr>
          <a:xfrm flipH="1">
            <a:off x="8953138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49"/>
          <p:cNvSpPr/>
          <p:nvPr/>
        </p:nvSpPr>
        <p:spPr>
          <a:xfrm flipH="1">
            <a:off x="594661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49"/>
          <p:cNvSpPr/>
          <p:nvPr/>
        </p:nvSpPr>
        <p:spPr>
          <a:xfrm flipH="1">
            <a:off x="470013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49"/>
          <p:cNvSpPr/>
          <p:nvPr/>
        </p:nvSpPr>
        <p:spPr>
          <a:xfrm flipH="1">
            <a:off x="157601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49"/>
          <p:cNvSpPr/>
          <p:nvPr/>
        </p:nvSpPr>
        <p:spPr>
          <a:xfrm flipH="1">
            <a:off x="8906802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49"/>
          <p:cNvSpPr/>
          <p:nvPr/>
        </p:nvSpPr>
        <p:spPr>
          <a:xfrm flipH="1">
            <a:off x="7251873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49"/>
          <p:cNvSpPr/>
          <p:nvPr/>
        </p:nvSpPr>
        <p:spPr>
          <a:xfrm flipH="1">
            <a:off x="16618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8_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50"/>
          <p:cNvSpPr/>
          <p:nvPr/>
        </p:nvSpPr>
        <p:spPr>
          <a:xfrm rot="-5400000">
            <a:off x="7775776" y="779191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50"/>
          <p:cNvSpPr/>
          <p:nvPr/>
        </p:nvSpPr>
        <p:spPr>
          <a:xfrm rot="-5400000">
            <a:off x="3583353" y="-415016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50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50"/>
          <p:cNvSpPr/>
          <p:nvPr/>
        </p:nvSpPr>
        <p:spPr>
          <a:xfrm rot="-5400000">
            <a:off x="259780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50"/>
          <p:cNvSpPr/>
          <p:nvPr/>
        </p:nvSpPr>
        <p:spPr>
          <a:xfrm rot="-538079">
            <a:off x="8437704" y="1391351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50"/>
          <p:cNvSpPr/>
          <p:nvPr/>
        </p:nvSpPr>
        <p:spPr>
          <a:xfrm rot="-9560681">
            <a:off x="2271856" y="-16195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50"/>
          <p:cNvSpPr/>
          <p:nvPr/>
        </p:nvSpPr>
        <p:spPr>
          <a:xfrm rot="5400000">
            <a:off x="282534" y="3466895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50"/>
          <p:cNvSpPr/>
          <p:nvPr/>
        </p:nvSpPr>
        <p:spPr>
          <a:xfrm rot="5400000">
            <a:off x="3677205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50"/>
          <p:cNvSpPr/>
          <p:nvPr/>
        </p:nvSpPr>
        <p:spPr>
          <a:xfrm rot="4470473">
            <a:off x="-168950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50"/>
          <p:cNvSpPr/>
          <p:nvPr/>
        </p:nvSpPr>
        <p:spPr>
          <a:xfrm rot="5400000">
            <a:off x="802475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50"/>
          <p:cNvSpPr/>
          <p:nvPr/>
        </p:nvSpPr>
        <p:spPr>
          <a:xfrm rot="10261921">
            <a:off x="-355796" y="2874620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50"/>
          <p:cNvSpPr/>
          <p:nvPr/>
        </p:nvSpPr>
        <p:spPr>
          <a:xfrm rot="1239319">
            <a:off x="6027326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8" name="Google Shape;1138;p50"/>
          <p:cNvGrpSpPr/>
          <p:nvPr/>
        </p:nvGrpSpPr>
        <p:grpSpPr>
          <a:xfrm>
            <a:off x="-1074487" y="-989812"/>
            <a:ext cx="11292974" cy="7049036"/>
            <a:chOff x="-1074487" y="-989812"/>
            <a:chExt cx="11292974" cy="7049036"/>
          </a:xfrm>
        </p:grpSpPr>
        <p:grpSp>
          <p:nvGrpSpPr>
            <p:cNvPr id="1139" name="Google Shape;1139;p50"/>
            <p:cNvGrpSpPr/>
            <p:nvPr/>
          </p:nvGrpSpPr>
          <p:grpSpPr>
            <a:xfrm>
              <a:off x="7476363" y="3317101"/>
              <a:ext cx="2742124" cy="2742124"/>
              <a:chOff x="-1087568" y="-1126448"/>
              <a:chExt cx="2274300" cy="2274300"/>
            </a:xfrm>
          </p:grpSpPr>
          <p:sp>
            <p:nvSpPr>
              <p:cNvPr id="1140" name="Google Shape;1140;p50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50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50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50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4" name="Google Shape;1144;p50"/>
            <p:cNvGrpSpPr/>
            <p:nvPr/>
          </p:nvGrpSpPr>
          <p:grpSpPr>
            <a:xfrm>
              <a:off x="-1074487" y="-989812"/>
              <a:ext cx="2742124" cy="2742124"/>
              <a:chOff x="-1087568" y="-1126448"/>
              <a:chExt cx="2274300" cy="2274300"/>
            </a:xfrm>
          </p:grpSpPr>
          <p:sp>
            <p:nvSpPr>
              <p:cNvPr id="1145" name="Google Shape;1145;p50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50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50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50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49" name="Google Shape;1149;p50"/>
          <p:cNvSpPr/>
          <p:nvPr/>
        </p:nvSpPr>
        <p:spPr>
          <a:xfrm flipH="1">
            <a:off x="7667675" y="37164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50"/>
          <p:cNvSpPr/>
          <p:nvPr/>
        </p:nvSpPr>
        <p:spPr>
          <a:xfrm flipH="1">
            <a:off x="279638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50"/>
          <p:cNvSpPr/>
          <p:nvPr/>
        </p:nvSpPr>
        <p:spPr>
          <a:xfrm flipH="1">
            <a:off x="575669" y="3586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50"/>
          <p:cNvSpPr/>
          <p:nvPr/>
        </p:nvSpPr>
        <p:spPr>
          <a:xfrm flipH="1">
            <a:off x="624450" y="15980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50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50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50"/>
          <p:cNvSpPr/>
          <p:nvPr/>
        </p:nvSpPr>
        <p:spPr>
          <a:xfrm flipH="1">
            <a:off x="8668575" y="37410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50"/>
          <p:cNvSpPr/>
          <p:nvPr/>
        </p:nvSpPr>
        <p:spPr>
          <a:xfrm flipH="1">
            <a:off x="241037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50"/>
          <p:cNvSpPr/>
          <p:nvPr/>
        </p:nvSpPr>
        <p:spPr>
          <a:xfrm flipH="1">
            <a:off x="729460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50"/>
          <p:cNvSpPr/>
          <p:nvPr/>
        </p:nvSpPr>
        <p:spPr>
          <a:xfrm flipH="1">
            <a:off x="8288794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50"/>
          <p:cNvSpPr/>
          <p:nvPr/>
        </p:nvSpPr>
        <p:spPr>
          <a:xfrm flipH="1">
            <a:off x="8337588" y="7406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50"/>
          <p:cNvSpPr/>
          <p:nvPr/>
        </p:nvSpPr>
        <p:spPr>
          <a:xfrm flipH="1">
            <a:off x="785842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50"/>
          <p:cNvSpPr/>
          <p:nvPr/>
        </p:nvSpPr>
        <p:spPr>
          <a:xfrm flipH="1">
            <a:off x="8856485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"/>
          <p:cNvSpPr txBox="1"/>
          <p:nvPr>
            <p:ph type="ctrTitle"/>
          </p:nvPr>
        </p:nvSpPr>
        <p:spPr>
          <a:xfrm>
            <a:off x="4143850" y="1168838"/>
            <a:ext cx="4424100" cy="24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67" name="Google Shape;1167;p52"/>
          <p:cNvSpPr txBox="1"/>
          <p:nvPr>
            <p:ph idx="1" type="subTitle"/>
          </p:nvPr>
        </p:nvSpPr>
        <p:spPr>
          <a:xfrm>
            <a:off x="4143425" y="3574238"/>
            <a:ext cx="4424100" cy="4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68" name="Google Shape;1168;p52"/>
          <p:cNvSpPr/>
          <p:nvPr/>
        </p:nvSpPr>
        <p:spPr>
          <a:xfrm>
            <a:off x="-8006" y="-203925"/>
            <a:ext cx="2157228" cy="5550721"/>
          </a:xfrm>
          <a:custGeom>
            <a:rect b="b" l="l" r="r" t="t"/>
            <a:pathLst>
              <a:path extrusionOk="0" h="86808" w="33737">
                <a:moveTo>
                  <a:pt x="1" y="0"/>
                </a:moveTo>
                <a:lnTo>
                  <a:pt x="118" y="86808"/>
                </a:lnTo>
                <a:cubicBezTo>
                  <a:pt x="8000" y="86652"/>
                  <a:pt x="13600" y="81715"/>
                  <a:pt x="15649" y="79530"/>
                </a:cubicBezTo>
                <a:cubicBezTo>
                  <a:pt x="17678" y="77364"/>
                  <a:pt x="23415" y="75452"/>
                  <a:pt x="26849" y="70125"/>
                </a:cubicBezTo>
                <a:cubicBezTo>
                  <a:pt x="30283" y="64779"/>
                  <a:pt x="29912" y="62243"/>
                  <a:pt x="31824" y="52565"/>
                </a:cubicBezTo>
                <a:cubicBezTo>
                  <a:pt x="33736" y="42906"/>
                  <a:pt x="32390" y="34185"/>
                  <a:pt x="29698" y="28741"/>
                </a:cubicBezTo>
                <a:cubicBezTo>
                  <a:pt x="27044" y="23278"/>
                  <a:pt x="25795" y="17658"/>
                  <a:pt x="22361" y="14224"/>
                </a:cubicBezTo>
                <a:cubicBezTo>
                  <a:pt x="18927" y="10790"/>
                  <a:pt x="18654" y="11415"/>
                  <a:pt x="13347" y="6439"/>
                </a:cubicBezTo>
                <a:cubicBezTo>
                  <a:pt x="7649" y="1132"/>
                  <a:pt x="508" y="390"/>
                  <a:pt x="1" y="0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52"/>
          <p:cNvSpPr/>
          <p:nvPr/>
        </p:nvSpPr>
        <p:spPr>
          <a:xfrm>
            <a:off x="-15871" y="1217393"/>
            <a:ext cx="1024743" cy="2746202"/>
          </a:xfrm>
          <a:custGeom>
            <a:rect b="b" l="l" r="r" t="t"/>
            <a:pathLst>
              <a:path extrusionOk="0" h="42948" w="16026">
                <a:moveTo>
                  <a:pt x="978" y="1"/>
                </a:moveTo>
                <a:cubicBezTo>
                  <a:pt x="503" y="1"/>
                  <a:pt x="202" y="191"/>
                  <a:pt x="202" y="191"/>
                </a:cubicBezTo>
                <a:lnTo>
                  <a:pt x="46" y="38863"/>
                </a:lnTo>
                <a:cubicBezTo>
                  <a:pt x="46" y="38863"/>
                  <a:pt x="1" y="38924"/>
                  <a:pt x="44" y="38924"/>
                </a:cubicBezTo>
                <a:cubicBezTo>
                  <a:pt x="124" y="38924"/>
                  <a:pt x="514" y="38708"/>
                  <a:pt x="2094" y="37459"/>
                </a:cubicBezTo>
                <a:cubicBezTo>
                  <a:pt x="4514" y="35527"/>
                  <a:pt x="3967" y="34766"/>
                  <a:pt x="4592" y="33361"/>
                </a:cubicBezTo>
                <a:cubicBezTo>
                  <a:pt x="5197" y="31937"/>
                  <a:pt x="6075" y="31020"/>
                  <a:pt x="6875" y="29888"/>
                </a:cubicBezTo>
                <a:cubicBezTo>
                  <a:pt x="7675" y="28795"/>
                  <a:pt x="8845" y="26981"/>
                  <a:pt x="8845" y="22961"/>
                </a:cubicBezTo>
                <a:cubicBezTo>
                  <a:pt x="8845" y="18942"/>
                  <a:pt x="6562" y="15079"/>
                  <a:pt x="6758" y="14727"/>
                </a:cubicBezTo>
                <a:cubicBezTo>
                  <a:pt x="6785" y="14675"/>
                  <a:pt x="6825" y="14650"/>
                  <a:pt x="6874" y="14650"/>
                </a:cubicBezTo>
                <a:cubicBezTo>
                  <a:pt x="7173" y="14650"/>
                  <a:pt x="7822" y="15570"/>
                  <a:pt x="8240" y="16893"/>
                </a:cubicBezTo>
                <a:cubicBezTo>
                  <a:pt x="8527" y="17800"/>
                  <a:pt x="8990" y="18754"/>
                  <a:pt x="9235" y="18754"/>
                </a:cubicBezTo>
                <a:cubicBezTo>
                  <a:pt x="9406" y="18754"/>
                  <a:pt x="9471" y="18287"/>
                  <a:pt x="9294" y="17010"/>
                </a:cubicBezTo>
                <a:cubicBezTo>
                  <a:pt x="8884" y="13908"/>
                  <a:pt x="7050" y="12327"/>
                  <a:pt x="6211" y="10649"/>
                </a:cubicBezTo>
                <a:cubicBezTo>
                  <a:pt x="5716" y="9659"/>
                  <a:pt x="5812" y="9153"/>
                  <a:pt x="6254" y="9153"/>
                </a:cubicBezTo>
                <a:cubicBezTo>
                  <a:pt x="6544" y="9153"/>
                  <a:pt x="6982" y="9370"/>
                  <a:pt x="7499" y="9810"/>
                </a:cubicBezTo>
                <a:cubicBezTo>
                  <a:pt x="8806" y="10923"/>
                  <a:pt x="10016" y="12679"/>
                  <a:pt x="10699" y="14591"/>
                </a:cubicBezTo>
                <a:cubicBezTo>
                  <a:pt x="11382" y="16522"/>
                  <a:pt x="11479" y="18259"/>
                  <a:pt x="12026" y="20991"/>
                </a:cubicBezTo>
                <a:cubicBezTo>
                  <a:pt x="13001" y="25888"/>
                  <a:pt x="12065" y="26532"/>
                  <a:pt x="12006" y="29069"/>
                </a:cubicBezTo>
                <a:cubicBezTo>
                  <a:pt x="11928" y="31605"/>
                  <a:pt x="11148" y="32034"/>
                  <a:pt x="10016" y="33849"/>
                </a:cubicBezTo>
                <a:cubicBezTo>
                  <a:pt x="8904" y="35644"/>
                  <a:pt x="8162" y="37010"/>
                  <a:pt x="6758" y="38941"/>
                </a:cubicBezTo>
                <a:cubicBezTo>
                  <a:pt x="5333" y="40873"/>
                  <a:pt x="2114" y="41732"/>
                  <a:pt x="1997" y="42278"/>
                </a:cubicBezTo>
                <a:cubicBezTo>
                  <a:pt x="1929" y="42606"/>
                  <a:pt x="2196" y="42948"/>
                  <a:pt x="2817" y="42948"/>
                </a:cubicBezTo>
                <a:cubicBezTo>
                  <a:pt x="3267" y="42948"/>
                  <a:pt x="3901" y="42769"/>
                  <a:pt x="4728" y="42278"/>
                </a:cubicBezTo>
                <a:cubicBezTo>
                  <a:pt x="6548" y="41197"/>
                  <a:pt x="8585" y="37436"/>
                  <a:pt x="9331" y="37436"/>
                </a:cubicBezTo>
                <a:cubicBezTo>
                  <a:pt x="9393" y="37436"/>
                  <a:pt x="9446" y="37462"/>
                  <a:pt x="9489" y="37517"/>
                </a:cubicBezTo>
                <a:cubicBezTo>
                  <a:pt x="10055" y="38259"/>
                  <a:pt x="7128" y="40424"/>
                  <a:pt x="7753" y="40990"/>
                </a:cubicBezTo>
                <a:cubicBezTo>
                  <a:pt x="7822" y="41050"/>
                  <a:pt x="7898" y="41078"/>
                  <a:pt x="7980" y="41078"/>
                </a:cubicBezTo>
                <a:cubicBezTo>
                  <a:pt x="8620" y="41078"/>
                  <a:pt x="9622" y="39413"/>
                  <a:pt x="10348" y="38376"/>
                </a:cubicBezTo>
                <a:cubicBezTo>
                  <a:pt x="11148" y="37185"/>
                  <a:pt x="10777" y="36815"/>
                  <a:pt x="11655" y="35937"/>
                </a:cubicBezTo>
                <a:cubicBezTo>
                  <a:pt x="12514" y="35078"/>
                  <a:pt x="12709" y="34415"/>
                  <a:pt x="12826" y="33166"/>
                </a:cubicBezTo>
                <a:cubicBezTo>
                  <a:pt x="12943" y="31917"/>
                  <a:pt x="13762" y="30961"/>
                  <a:pt x="14250" y="29439"/>
                </a:cubicBezTo>
                <a:cubicBezTo>
                  <a:pt x="14738" y="27878"/>
                  <a:pt x="15070" y="25595"/>
                  <a:pt x="14640" y="23917"/>
                </a:cubicBezTo>
                <a:cubicBezTo>
                  <a:pt x="14192" y="22239"/>
                  <a:pt x="13392" y="19430"/>
                  <a:pt x="13996" y="19430"/>
                </a:cubicBezTo>
                <a:cubicBezTo>
                  <a:pt x="14592" y="19430"/>
                  <a:pt x="14696" y="23042"/>
                  <a:pt x="15425" y="23042"/>
                </a:cubicBezTo>
                <a:cubicBezTo>
                  <a:pt x="15436" y="23042"/>
                  <a:pt x="15448" y="23041"/>
                  <a:pt x="15460" y="23039"/>
                </a:cubicBezTo>
                <a:cubicBezTo>
                  <a:pt x="16026" y="22961"/>
                  <a:pt x="15343" y="18142"/>
                  <a:pt x="14660" y="16815"/>
                </a:cubicBezTo>
                <a:cubicBezTo>
                  <a:pt x="13977" y="15508"/>
                  <a:pt x="13118" y="14240"/>
                  <a:pt x="11167" y="9947"/>
                </a:cubicBezTo>
                <a:cubicBezTo>
                  <a:pt x="10562" y="8620"/>
                  <a:pt x="8143" y="6240"/>
                  <a:pt x="7031" y="5362"/>
                </a:cubicBezTo>
                <a:cubicBezTo>
                  <a:pt x="5899" y="4484"/>
                  <a:pt x="4397" y="3137"/>
                  <a:pt x="3265" y="1537"/>
                </a:cubicBezTo>
                <a:cubicBezTo>
                  <a:pt x="2397" y="284"/>
                  <a:pt x="1558" y="1"/>
                  <a:pt x="97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52"/>
          <p:cNvSpPr/>
          <p:nvPr/>
        </p:nvSpPr>
        <p:spPr>
          <a:xfrm>
            <a:off x="-12994" y="1653802"/>
            <a:ext cx="306988" cy="1708032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52"/>
          <p:cNvSpPr/>
          <p:nvPr/>
        </p:nvSpPr>
        <p:spPr>
          <a:xfrm>
            <a:off x="-14209" y="705724"/>
            <a:ext cx="1443566" cy="4093407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52"/>
          <p:cNvSpPr/>
          <p:nvPr/>
        </p:nvSpPr>
        <p:spPr>
          <a:xfrm>
            <a:off x="-3019" y="943847"/>
            <a:ext cx="409104" cy="334611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52"/>
          <p:cNvSpPr/>
          <p:nvPr/>
        </p:nvSpPr>
        <p:spPr>
          <a:xfrm>
            <a:off x="-30450" y="69302"/>
            <a:ext cx="1811363" cy="3645042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52"/>
          <p:cNvSpPr/>
          <p:nvPr/>
        </p:nvSpPr>
        <p:spPr>
          <a:xfrm>
            <a:off x="529112" y="1423928"/>
            <a:ext cx="417608" cy="585649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52"/>
          <p:cNvSpPr/>
          <p:nvPr/>
        </p:nvSpPr>
        <p:spPr>
          <a:xfrm>
            <a:off x="187850" y="3139831"/>
            <a:ext cx="397211" cy="599717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52"/>
          <p:cNvSpPr/>
          <p:nvPr/>
        </p:nvSpPr>
        <p:spPr>
          <a:xfrm>
            <a:off x="-12994" y="3962582"/>
            <a:ext cx="1507253" cy="1119186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52"/>
          <p:cNvSpPr/>
          <p:nvPr/>
        </p:nvSpPr>
        <p:spPr>
          <a:xfrm>
            <a:off x="-21882" y="2792686"/>
            <a:ext cx="295926" cy="779779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52"/>
          <p:cNvSpPr/>
          <p:nvPr/>
        </p:nvSpPr>
        <p:spPr>
          <a:xfrm>
            <a:off x="751824" y="2404873"/>
            <a:ext cx="169703" cy="909582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52"/>
          <p:cNvSpPr/>
          <p:nvPr/>
        </p:nvSpPr>
        <p:spPr>
          <a:xfrm>
            <a:off x="-3019" y="1268292"/>
            <a:ext cx="515313" cy="1133381"/>
          </a:xfrm>
          <a:custGeom>
            <a:rect b="b" l="l" r="r" t="t"/>
            <a:pathLst>
              <a:path extrusionOk="0" h="17725" w="8059">
                <a:moveTo>
                  <a:pt x="1" y="0"/>
                </a:moveTo>
                <a:lnTo>
                  <a:pt x="1" y="5190"/>
                </a:lnTo>
                <a:cubicBezTo>
                  <a:pt x="820" y="5658"/>
                  <a:pt x="1815" y="6615"/>
                  <a:pt x="2166" y="8507"/>
                </a:cubicBezTo>
                <a:cubicBezTo>
                  <a:pt x="2498" y="10419"/>
                  <a:pt x="3220" y="11785"/>
                  <a:pt x="3864" y="13073"/>
                </a:cubicBezTo>
                <a:cubicBezTo>
                  <a:pt x="4508" y="14361"/>
                  <a:pt x="4683" y="17580"/>
                  <a:pt x="5230" y="17717"/>
                </a:cubicBezTo>
                <a:cubicBezTo>
                  <a:pt x="5255" y="17722"/>
                  <a:pt x="5281" y="17725"/>
                  <a:pt x="5305" y="17725"/>
                </a:cubicBezTo>
                <a:cubicBezTo>
                  <a:pt x="5822" y="17725"/>
                  <a:pt x="6079" y="16562"/>
                  <a:pt x="5464" y="14848"/>
                </a:cubicBezTo>
                <a:cubicBezTo>
                  <a:pt x="4820" y="13073"/>
                  <a:pt x="5113" y="12956"/>
                  <a:pt x="5581" y="12117"/>
                </a:cubicBezTo>
                <a:cubicBezTo>
                  <a:pt x="6010" y="11297"/>
                  <a:pt x="3513" y="8312"/>
                  <a:pt x="3962" y="7102"/>
                </a:cubicBezTo>
                <a:cubicBezTo>
                  <a:pt x="4070" y="6817"/>
                  <a:pt x="4249" y="6711"/>
                  <a:pt x="4472" y="6711"/>
                </a:cubicBezTo>
                <a:cubicBezTo>
                  <a:pt x="5106" y="6711"/>
                  <a:pt x="6093" y="7567"/>
                  <a:pt x="6815" y="7567"/>
                </a:cubicBezTo>
                <a:cubicBezTo>
                  <a:pt x="6932" y="7567"/>
                  <a:pt x="7042" y="7545"/>
                  <a:pt x="7142" y="7493"/>
                </a:cubicBezTo>
                <a:cubicBezTo>
                  <a:pt x="8059" y="7005"/>
                  <a:pt x="6400" y="6010"/>
                  <a:pt x="5308" y="5171"/>
                </a:cubicBezTo>
                <a:cubicBezTo>
                  <a:pt x="4215" y="4351"/>
                  <a:pt x="3123" y="2927"/>
                  <a:pt x="2303" y="1620"/>
                </a:cubicBezTo>
                <a:cubicBezTo>
                  <a:pt x="1503" y="293"/>
                  <a:pt x="1" y="0"/>
                  <a:pt x="1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52"/>
          <p:cNvSpPr/>
          <p:nvPr/>
        </p:nvSpPr>
        <p:spPr>
          <a:xfrm>
            <a:off x="528344" y="2506798"/>
            <a:ext cx="766223" cy="1714938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52"/>
          <p:cNvSpPr/>
          <p:nvPr/>
        </p:nvSpPr>
        <p:spPr>
          <a:xfrm>
            <a:off x="451038" y="558975"/>
            <a:ext cx="978832" cy="1211966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52"/>
          <p:cNvSpPr/>
          <p:nvPr/>
        </p:nvSpPr>
        <p:spPr>
          <a:xfrm>
            <a:off x="719825" y="-442598"/>
            <a:ext cx="1811363" cy="3645042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52"/>
          <p:cNvSpPr/>
          <p:nvPr/>
        </p:nvSpPr>
        <p:spPr>
          <a:xfrm rot="947843">
            <a:off x="1273317" y="3615148"/>
            <a:ext cx="766224" cy="171494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52"/>
          <p:cNvSpPr/>
          <p:nvPr/>
        </p:nvSpPr>
        <p:spPr>
          <a:xfrm>
            <a:off x="8061975" y="-337675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52"/>
          <p:cNvSpPr/>
          <p:nvPr/>
        </p:nvSpPr>
        <p:spPr>
          <a:xfrm>
            <a:off x="7690300" y="4412137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52"/>
          <p:cNvSpPr/>
          <p:nvPr/>
        </p:nvSpPr>
        <p:spPr>
          <a:xfrm>
            <a:off x="8125285" y="-250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52"/>
          <p:cNvSpPr/>
          <p:nvPr/>
        </p:nvSpPr>
        <p:spPr>
          <a:xfrm rot="-929579">
            <a:off x="8435488" y="45938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52"/>
          <p:cNvSpPr/>
          <p:nvPr/>
        </p:nvSpPr>
        <p:spPr>
          <a:xfrm>
            <a:off x="8704400" y="-592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9" name="Google Shape;1189;p52"/>
          <p:cNvGrpSpPr/>
          <p:nvPr/>
        </p:nvGrpSpPr>
        <p:grpSpPr>
          <a:xfrm>
            <a:off x="-3604212" y="-1031450"/>
            <a:ext cx="7194900" cy="7194900"/>
            <a:chOff x="-3604212" y="-1031450"/>
            <a:chExt cx="7194900" cy="7194900"/>
          </a:xfrm>
        </p:grpSpPr>
        <p:sp>
          <p:nvSpPr>
            <p:cNvPr id="1190" name="Google Shape;1190;p52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52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52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52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52"/>
            <p:cNvSpPr/>
            <p:nvPr/>
          </p:nvSpPr>
          <p:spPr>
            <a:xfrm>
              <a:off x="-3604212" y="-1031450"/>
              <a:ext cx="7194900" cy="7194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53"/>
          <p:cNvSpPr txBox="1"/>
          <p:nvPr>
            <p:ph type="title"/>
          </p:nvPr>
        </p:nvSpPr>
        <p:spPr>
          <a:xfrm>
            <a:off x="4147675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97" name="Google Shape;1197;p53"/>
          <p:cNvSpPr txBox="1"/>
          <p:nvPr>
            <p:ph idx="1" type="subTitle"/>
          </p:nvPr>
        </p:nvSpPr>
        <p:spPr>
          <a:xfrm>
            <a:off x="5010175" y="3116825"/>
            <a:ext cx="29751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98" name="Google Shape;1198;p53"/>
          <p:cNvSpPr txBox="1"/>
          <p:nvPr>
            <p:ph hasCustomPrompt="1" idx="2" type="title"/>
          </p:nvPr>
        </p:nvSpPr>
        <p:spPr>
          <a:xfrm>
            <a:off x="5577925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9" name="Google Shape;1199;p53"/>
          <p:cNvSpPr/>
          <p:nvPr/>
        </p:nvSpPr>
        <p:spPr>
          <a:xfrm rot="538783">
            <a:off x="7590835" y="4435473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53"/>
          <p:cNvSpPr/>
          <p:nvPr/>
        </p:nvSpPr>
        <p:spPr>
          <a:xfrm rot="194745">
            <a:off x="7674223" y="-78173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53"/>
          <p:cNvSpPr/>
          <p:nvPr/>
        </p:nvSpPr>
        <p:spPr>
          <a:xfrm rot="10800000">
            <a:off x="8426497" y="4087887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53"/>
          <p:cNvSpPr/>
          <p:nvPr/>
        </p:nvSpPr>
        <p:spPr>
          <a:xfrm rot="10800000">
            <a:off x="8624255" y="854907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53"/>
          <p:cNvSpPr/>
          <p:nvPr/>
        </p:nvSpPr>
        <p:spPr>
          <a:xfrm rot="10800000">
            <a:off x="8455564" y="-2973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53"/>
          <p:cNvSpPr/>
          <p:nvPr/>
        </p:nvSpPr>
        <p:spPr>
          <a:xfrm rot="10800000">
            <a:off x="8084408" y="655276"/>
            <a:ext cx="1066167" cy="4517949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53"/>
          <p:cNvSpPr/>
          <p:nvPr/>
        </p:nvSpPr>
        <p:spPr>
          <a:xfrm rot="10800000">
            <a:off x="8651098" y="278816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53"/>
          <p:cNvSpPr/>
          <p:nvPr/>
        </p:nvSpPr>
        <p:spPr>
          <a:xfrm rot="10800000">
            <a:off x="8262404" y="36551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53"/>
          <p:cNvSpPr/>
          <p:nvPr/>
        </p:nvSpPr>
        <p:spPr>
          <a:xfrm rot="10800000">
            <a:off x="8624259" y="248198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53"/>
          <p:cNvSpPr/>
          <p:nvPr/>
        </p:nvSpPr>
        <p:spPr>
          <a:xfrm rot="10800000">
            <a:off x="8781809" y="480491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53"/>
          <p:cNvSpPr/>
          <p:nvPr/>
        </p:nvSpPr>
        <p:spPr>
          <a:xfrm rot="10800000">
            <a:off x="6453744" y="1764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53"/>
          <p:cNvSpPr/>
          <p:nvPr/>
        </p:nvSpPr>
        <p:spPr>
          <a:xfrm rot="10800000">
            <a:off x="8262394" y="48649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53"/>
          <p:cNvSpPr/>
          <p:nvPr/>
        </p:nvSpPr>
        <p:spPr>
          <a:xfrm rot="10800000">
            <a:off x="2317745" y="587629"/>
            <a:ext cx="201031" cy="26632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53"/>
          <p:cNvSpPr/>
          <p:nvPr/>
        </p:nvSpPr>
        <p:spPr>
          <a:xfrm rot="10800000">
            <a:off x="782770" y="3408479"/>
            <a:ext cx="201031" cy="26632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53"/>
          <p:cNvSpPr/>
          <p:nvPr/>
        </p:nvSpPr>
        <p:spPr>
          <a:xfrm rot="10800000">
            <a:off x="441769" y="109632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53"/>
          <p:cNvSpPr/>
          <p:nvPr/>
        </p:nvSpPr>
        <p:spPr>
          <a:xfrm rot="10800000">
            <a:off x="2640869" y="4755282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53"/>
          <p:cNvSpPr/>
          <p:nvPr/>
        </p:nvSpPr>
        <p:spPr>
          <a:xfrm rot="10800000">
            <a:off x="251959" y="167403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53"/>
          <p:cNvSpPr/>
          <p:nvPr/>
        </p:nvSpPr>
        <p:spPr>
          <a:xfrm rot="10800000">
            <a:off x="4541996" y="26886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53"/>
          <p:cNvSpPr/>
          <p:nvPr/>
        </p:nvSpPr>
        <p:spPr>
          <a:xfrm rot="10800000">
            <a:off x="1598759" y="475528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54"/>
          <p:cNvSpPr txBox="1"/>
          <p:nvPr>
            <p:ph idx="1" type="body"/>
          </p:nvPr>
        </p:nvSpPr>
        <p:spPr>
          <a:xfrm>
            <a:off x="716800" y="1028375"/>
            <a:ext cx="7710300" cy="36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9pPr>
          </a:lstStyle>
          <a:p/>
        </p:txBody>
      </p:sp>
      <p:sp>
        <p:nvSpPr>
          <p:cNvPr id="1220" name="Google Shape;1220;p54"/>
          <p:cNvSpPr txBox="1"/>
          <p:nvPr>
            <p:ph type="title"/>
          </p:nvPr>
        </p:nvSpPr>
        <p:spPr>
          <a:xfrm>
            <a:off x="716800" y="45567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1" name="Google Shape;1221;p54"/>
          <p:cNvSpPr/>
          <p:nvPr/>
        </p:nvSpPr>
        <p:spPr>
          <a:xfrm>
            <a:off x="8443992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54"/>
          <p:cNvSpPr/>
          <p:nvPr/>
        </p:nvSpPr>
        <p:spPr>
          <a:xfrm>
            <a:off x="7583971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54"/>
          <p:cNvSpPr/>
          <p:nvPr/>
        </p:nvSpPr>
        <p:spPr>
          <a:xfrm rot="-929517">
            <a:off x="8446483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54"/>
          <p:cNvSpPr/>
          <p:nvPr/>
        </p:nvSpPr>
        <p:spPr>
          <a:xfrm>
            <a:off x="8336604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54"/>
          <p:cNvSpPr/>
          <p:nvPr/>
        </p:nvSpPr>
        <p:spPr>
          <a:xfrm>
            <a:off x="26223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54"/>
          <p:cNvSpPr/>
          <p:nvPr/>
        </p:nvSpPr>
        <p:spPr>
          <a:xfrm>
            <a:off x="-69881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54"/>
          <p:cNvSpPr/>
          <p:nvPr/>
        </p:nvSpPr>
        <p:spPr>
          <a:xfrm>
            <a:off x="-31375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54"/>
          <p:cNvSpPr/>
          <p:nvPr/>
        </p:nvSpPr>
        <p:spPr>
          <a:xfrm>
            <a:off x="-24181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9" name="Google Shape;1229;p54"/>
          <p:cNvGrpSpPr/>
          <p:nvPr/>
        </p:nvGrpSpPr>
        <p:grpSpPr>
          <a:xfrm>
            <a:off x="-1087568" y="-1126448"/>
            <a:ext cx="2274300" cy="2274300"/>
            <a:chOff x="-1087568" y="-1126448"/>
            <a:chExt cx="2274300" cy="2274300"/>
          </a:xfrm>
        </p:grpSpPr>
        <p:sp>
          <p:nvSpPr>
            <p:cNvPr id="1230" name="Google Shape;1230;p5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5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5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5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4" name="Google Shape;1234;p54"/>
          <p:cNvGrpSpPr/>
          <p:nvPr/>
        </p:nvGrpSpPr>
        <p:grpSpPr>
          <a:xfrm>
            <a:off x="8000382" y="4004977"/>
            <a:ext cx="2274300" cy="2274300"/>
            <a:chOff x="-1087568" y="-1126448"/>
            <a:chExt cx="2274300" cy="2274300"/>
          </a:xfrm>
        </p:grpSpPr>
        <p:sp>
          <p:nvSpPr>
            <p:cNvPr id="1235" name="Google Shape;1235;p5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5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5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5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9" name="Google Shape;1239;p54"/>
          <p:cNvSpPr/>
          <p:nvPr/>
        </p:nvSpPr>
        <p:spPr>
          <a:xfrm>
            <a:off x="855300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54"/>
          <p:cNvSpPr/>
          <p:nvPr/>
        </p:nvSpPr>
        <p:spPr>
          <a:xfrm>
            <a:off x="8874400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54"/>
          <p:cNvSpPr/>
          <p:nvPr/>
        </p:nvSpPr>
        <p:spPr>
          <a:xfrm>
            <a:off x="327950" y="440282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54"/>
          <p:cNvSpPr/>
          <p:nvPr/>
        </p:nvSpPr>
        <p:spPr>
          <a:xfrm>
            <a:off x="442100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54"/>
          <p:cNvSpPr/>
          <p:nvPr/>
        </p:nvSpPr>
        <p:spPr>
          <a:xfrm>
            <a:off x="8699738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54"/>
          <p:cNvSpPr/>
          <p:nvPr/>
        </p:nvSpPr>
        <p:spPr>
          <a:xfrm>
            <a:off x="125200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54"/>
          <p:cNvSpPr/>
          <p:nvPr/>
        </p:nvSpPr>
        <p:spPr>
          <a:xfrm>
            <a:off x="8424174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54"/>
          <p:cNvSpPr/>
          <p:nvPr/>
        </p:nvSpPr>
        <p:spPr>
          <a:xfrm>
            <a:off x="8608325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54"/>
          <p:cNvSpPr/>
          <p:nvPr/>
        </p:nvSpPr>
        <p:spPr>
          <a:xfrm>
            <a:off x="8920738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54"/>
          <p:cNvSpPr/>
          <p:nvPr/>
        </p:nvSpPr>
        <p:spPr>
          <a:xfrm>
            <a:off x="78863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54"/>
          <p:cNvSpPr/>
          <p:nvPr/>
        </p:nvSpPr>
        <p:spPr>
          <a:xfrm>
            <a:off x="2553123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54"/>
          <p:cNvSpPr/>
          <p:nvPr/>
        </p:nvSpPr>
        <p:spPr>
          <a:xfrm>
            <a:off x="73570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55"/>
          <p:cNvSpPr txBox="1"/>
          <p:nvPr>
            <p:ph idx="1" type="subTitle"/>
          </p:nvPr>
        </p:nvSpPr>
        <p:spPr>
          <a:xfrm>
            <a:off x="1006338" y="2420600"/>
            <a:ext cx="32697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3" name="Google Shape;1253;p55"/>
          <p:cNvSpPr txBox="1"/>
          <p:nvPr>
            <p:ph idx="2" type="subTitle"/>
          </p:nvPr>
        </p:nvSpPr>
        <p:spPr>
          <a:xfrm>
            <a:off x="1272600" y="2800150"/>
            <a:ext cx="27372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4" name="Google Shape;1254;p55"/>
          <p:cNvSpPr txBox="1"/>
          <p:nvPr>
            <p:ph type="title"/>
          </p:nvPr>
        </p:nvSpPr>
        <p:spPr>
          <a:xfrm>
            <a:off x="716800" y="45727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5" name="Google Shape;1255;p55"/>
          <p:cNvSpPr txBox="1"/>
          <p:nvPr>
            <p:ph idx="3" type="subTitle"/>
          </p:nvPr>
        </p:nvSpPr>
        <p:spPr>
          <a:xfrm>
            <a:off x="4867963" y="2420600"/>
            <a:ext cx="32697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6" name="Google Shape;1256;p55"/>
          <p:cNvSpPr txBox="1"/>
          <p:nvPr>
            <p:ph idx="4" type="subTitle"/>
          </p:nvPr>
        </p:nvSpPr>
        <p:spPr>
          <a:xfrm>
            <a:off x="5134225" y="2800150"/>
            <a:ext cx="27372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7" name="Google Shape;1257;p55"/>
          <p:cNvSpPr/>
          <p:nvPr/>
        </p:nvSpPr>
        <p:spPr>
          <a:xfrm>
            <a:off x="1340206" y="260785"/>
            <a:ext cx="11424" cy="7332"/>
          </a:xfrm>
          <a:custGeom>
            <a:rect b="b" l="l" r="r" t="t"/>
            <a:pathLst>
              <a:path extrusionOk="0" h="129" w="201">
                <a:moveTo>
                  <a:pt x="1" y="1"/>
                </a:moveTo>
                <a:lnTo>
                  <a:pt x="1" y="1"/>
                </a:lnTo>
                <a:cubicBezTo>
                  <a:pt x="67" y="42"/>
                  <a:pt x="139" y="83"/>
                  <a:pt x="200" y="129"/>
                </a:cubicBezTo>
                <a:cubicBezTo>
                  <a:pt x="139" y="83"/>
                  <a:pt x="72" y="42"/>
                  <a:pt x="1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55"/>
          <p:cNvSpPr/>
          <p:nvPr/>
        </p:nvSpPr>
        <p:spPr>
          <a:xfrm>
            <a:off x="1233578" y="226795"/>
            <a:ext cx="7900" cy="625"/>
          </a:xfrm>
          <a:custGeom>
            <a:rect b="b" l="l" r="r" t="t"/>
            <a:pathLst>
              <a:path extrusionOk="0" h="11" w="139">
                <a:moveTo>
                  <a:pt x="0" y="1"/>
                </a:moveTo>
                <a:cubicBezTo>
                  <a:pt x="38" y="5"/>
                  <a:pt x="80" y="6"/>
                  <a:pt x="117" y="9"/>
                </a:cubicBezTo>
                <a:lnTo>
                  <a:pt x="117" y="9"/>
                </a:lnTo>
                <a:cubicBezTo>
                  <a:pt x="75" y="4"/>
                  <a:pt x="40" y="1"/>
                  <a:pt x="0" y="1"/>
                </a:cubicBezTo>
                <a:close/>
                <a:moveTo>
                  <a:pt x="117" y="9"/>
                </a:moveTo>
                <a:cubicBezTo>
                  <a:pt x="124" y="9"/>
                  <a:pt x="131" y="10"/>
                  <a:pt x="138" y="11"/>
                </a:cubicBezTo>
                <a:cubicBezTo>
                  <a:pt x="131" y="10"/>
                  <a:pt x="124" y="9"/>
                  <a:pt x="117" y="9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55"/>
          <p:cNvSpPr/>
          <p:nvPr/>
        </p:nvSpPr>
        <p:spPr>
          <a:xfrm>
            <a:off x="1328611" y="254419"/>
            <a:ext cx="8468" cy="4718"/>
          </a:xfrm>
          <a:custGeom>
            <a:rect b="b" l="l" r="r" t="t"/>
            <a:pathLst>
              <a:path extrusionOk="0" h="83" w="149">
                <a:moveTo>
                  <a:pt x="0" y="1"/>
                </a:moveTo>
                <a:cubicBezTo>
                  <a:pt x="51" y="26"/>
                  <a:pt x="97" y="52"/>
                  <a:pt x="148" y="82"/>
                </a:cubicBezTo>
                <a:cubicBezTo>
                  <a:pt x="102" y="52"/>
                  <a:pt x="51" y="26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55"/>
          <p:cNvSpPr/>
          <p:nvPr/>
        </p:nvSpPr>
        <p:spPr>
          <a:xfrm>
            <a:off x="1352426" y="268344"/>
            <a:ext cx="10230" cy="7332"/>
          </a:xfrm>
          <a:custGeom>
            <a:rect b="b" l="l" r="r" t="t"/>
            <a:pathLst>
              <a:path extrusionOk="0" h="129" w="180">
                <a:moveTo>
                  <a:pt x="0" y="1"/>
                </a:moveTo>
                <a:cubicBezTo>
                  <a:pt x="62" y="47"/>
                  <a:pt x="118" y="88"/>
                  <a:pt x="179" y="129"/>
                </a:cubicBezTo>
                <a:cubicBezTo>
                  <a:pt x="118" y="88"/>
                  <a:pt x="57" y="42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55"/>
          <p:cNvSpPr/>
          <p:nvPr/>
        </p:nvSpPr>
        <p:spPr>
          <a:xfrm>
            <a:off x="1261201" y="230319"/>
            <a:ext cx="7900" cy="1762"/>
          </a:xfrm>
          <a:custGeom>
            <a:rect b="b" l="l" r="r" t="t"/>
            <a:pathLst>
              <a:path extrusionOk="0" h="31" w="139">
                <a:moveTo>
                  <a:pt x="0" y="0"/>
                </a:moveTo>
                <a:cubicBezTo>
                  <a:pt x="46" y="5"/>
                  <a:pt x="97" y="21"/>
                  <a:pt x="138" y="31"/>
                </a:cubicBezTo>
                <a:cubicBezTo>
                  <a:pt x="97" y="21"/>
                  <a:pt x="46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55"/>
          <p:cNvSpPr/>
          <p:nvPr/>
        </p:nvSpPr>
        <p:spPr>
          <a:xfrm>
            <a:off x="1247503" y="228273"/>
            <a:ext cx="7900" cy="909"/>
          </a:xfrm>
          <a:custGeom>
            <a:rect b="b" l="l" r="r" t="t"/>
            <a:pathLst>
              <a:path extrusionOk="0" h="16" w="139">
                <a:moveTo>
                  <a:pt x="1" y="0"/>
                </a:moveTo>
                <a:lnTo>
                  <a:pt x="139" y="16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55"/>
          <p:cNvSpPr/>
          <p:nvPr/>
        </p:nvSpPr>
        <p:spPr>
          <a:xfrm>
            <a:off x="1274274" y="233218"/>
            <a:ext cx="11651" cy="3240"/>
          </a:xfrm>
          <a:custGeom>
            <a:rect b="b" l="l" r="r" t="t"/>
            <a:pathLst>
              <a:path extrusionOk="0" h="57" w="205">
                <a:moveTo>
                  <a:pt x="0" y="0"/>
                </a:moveTo>
                <a:cubicBezTo>
                  <a:pt x="72" y="21"/>
                  <a:pt x="133" y="41"/>
                  <a:pt x="205" y="56"/>
                </a:cubicBezTo>
                <a:cubicBezTo>
                  <a:pt x="138" y="41"/>
                  <a:pt x="72" y="21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55"/>
          <p:cNvSpPr/>
          <p:nvPr/>
        </p:nvSpPr>
        <p:spPr>
          <a:xfrm>
            <a:off x="1316959" y="248621"/>
            <a:ext cx="7332" cy="3524"/>
          </a:xfrm>
          <a:custGeom>
            <a:rect b="b" l="l" r="r" t="t"/>
            <a:pathLst>
              <a:path extrusionOk="0" h="62" w="129">
                <a:moveTo>
                  <a:pt x="1" y="0"/>
                </a:moveTo>
                <a:cubicBezTo>
                  <a:pt x="47" y="16"/>
                  <a:pt x="88" y="36"/>
                  <a:pt x="128" y="62"/>
                </a:cubicBezTo>
                <a:cubicBezTo>
                  <a:pt x="88" y="36"/>
                  <a:pt x="47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55"/>
          <p:cNvSpPr/>
          <p:nvPr/>
        </p:nvSpPr>
        <p:spPr>
          <a:xfrm>
            <a:off x="1290245" y="237879"/>
            <a:ext cx="9037" cy="3524"/>
          </a:xfrm>
          <a:custGeom>
            <a:rect b="b" l="l" r="r" t="t"/>
            <a:pathLst>
              <a:path extrusionOk="0" h="62" w="159">
                <a:moveTo>
                  <a:pt x="0" y="0"/>
                </a:moveTo>
                <a:lnTo>
                  <a:pt x="0" y="0"/>
                </a:lnTo>
                <a:cubicBezTo>
                  <a:pt x="51" y="20"/>
                  <a:pt x="108" y="41"/>
                  <a:pt x="159" y="61"/>
                </a:cubicBezTo>
                <a:cubicBezTo>
                  <a:pt x="108" y="41"/>
                  <a:pt x="57" y="2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55"/>
          <p:cNvSpPr/>
          <p:nvPr/>
        </p:nvSpPr>
        <p:spPr>
          <a:xfrm>
            <a:off x="1304455" y="243108"/>
            <a:ext cx="7332" cy="2956"/>
          </a:xfrm>
          <a:custGeom>
            <a:rect b="b" l="l" r="r" t="t"/>
            <a:pathLst>
              <a:path extrusionOk="0" h="52" w="129">
                <a:moveTo>
                  <a:pt x="1" y="0"/>
                </a:moveTo>
                <a:cubicBezTo>
                  <a:pt x="42" y="21"/>
                  <a:pt x="88" y="36"/>
                  <a:pt x="129" y="51"/>
                </a:cubicBezTo>
                <a:cubicBezTo>
                  <a:pt x="88" y="36"/>
                  <a:pt x="42" y="21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55"/>
          <p:cNvSpPr/>
          <p:nvPr/>
        </p:nvSpPr>
        <p:spPr>
          <a:xfrm>
            <a:off x="1217266" y="225942"/>
            <a:ext cx="10230" cy="341"/>
          </a:xfrm>
          <a:custGeom>
            <a:rect b="b" l="l" r="r" t="t"/>
            <a:pathLst>
              <a:path extrusionOk="0" h="6" w="180">
                <a:moveTo>
                  <a:pt x="1" y="0"/>
                </a:moveTo>
                <a:cubicBezTo>
                  <a:pt x="62" y="0"/>
                  <a:pt x="119" y="0"/>
                  <a:pt x="180" y="6"/>
                </a:cubicBezTo>
                <a:cubicBezTo>
                  <a:pt x="119" y="0"/>
                  <a:pt x="62" y="0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55"/>
          <p:cNvSpPr/>
          <p:nvPr/>
        </p:nvSpPr>
        <p:spPr>
          <a:xfrm>
            <a:off x="1351573" y="268060"/>
            <a:ext cx="909" cy="341"/>
          </a:xfrm>
          <a:custGeom>
            <a:rect b="b" l="l" r="r" t="t"/>
            <a:pathLst>
              <a:path extrusionOk="0" h="6" w="16">
                <a:moveTo>
                  <a:pt x="0" y="1"/>
                </a:moveTo>
                <a:cubicBezTo>
                  <a:pt x="5" y="1"/>
                  <a:pt x="5" y="6"/>
                  <a:pt x="15" y="6"/>
                </a:cubicBezTo>
                <a:cubicBezTo>
                  <a:pt x="5" y="1"/>
                  <a:pt x="5" y="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55"/>
          <p:cNvSpPr/>
          <p:nvPr/>
        </p:nvSpPr>
        <p:spPr>
          <a:xfrm>
            <a:off x="1312014" y="246291"/>
            <a:ext cx="5001" cy="2387"/>
          </a:xfrm>
          <a:custGeom>
            <a:rect b="b" l="l" r="r" t="t"/>
            <a:pathLst>
              <a:path extrusionOk="0" h="42" w="88">
                <a:moveTo>
                  <a:pt x="1" y="0"/>
                </a:moveTo>
                <a:cubicBezTo>
                  <a:pt x="31" y="16"/>
                  <a:pt x="57" y="26"/>
                  <a:pt x="88" y="41"/>
                </a:cubicBezTo>
                <a:cubicBezTo>
                  <a:pt x="57" y="26"/>
                  <a:pt x="31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55"/>
          <p:cNvSpPr/>
          <p:nvPr/>
        </p:nvSpPr>
        <p:spPr>
          <a:xfrm>
            <a:off x="1324234" y="252088"/>
            <a:ext cx="5001" cy="2387"/>
          </a:xfrm>
          <a:custGeom>
            <a:rect b="b" l="l" r="r" t="t"/>
            <a:pathLst>
              <a:path extrusionOk="0" h="42" w="88">
                <a:moveTo>
                  <a:pt x="0" y="1"/>
                </a:moveTo>
                <a:cubicBezTo>
                  <a:pt x="26" y="11"/>
                  <a:pt x="52" y="26"/>
                  <a:pt x="87" y="41"/>
                </a:cubicBezTo>
                <a:cubicBezTo>
                  <a:pt x="52" y="26"/>
                  <a:pt x="26" y="1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55"/>
          <p:cNvSpPr/>
          <p:nvPr/>
        </p:nvSpPr>
        <p:spPr>
          <a:xfrm>
            <a:off x="1337023" y="259079"/>
            <a:ext cx="3240" cy="1762"/>
          </a:xfrm>
          <a:custGeom>
            <a:rect b="b" l="l" r="r" t="t"/>
            <a:pathLst>
              <a:path extrusionOk="0" h="31" w="57">
                <a:moveTo>
                  <a:pt x="0" y="0"/>
                </a:moveTo>
                <a:lnTo>
                  <a:pt x="0" y="0"/>
                </a:lnTo>
                <a:cubicBezTo>
                  <a:pt x="21" y="10"/>
                  <a:pt x="41" y="21"/>
                  <a:pt x="57" y="31"/>
                </a:cubicBezTo>
                <a:cubicBezTo>
                  <a:pt x="41" y="16"/>
                  <a:pt x="21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55"/>
          <p:cNvSpPr/>
          <p:nvPr/>
        </p:nvSpPr>
        <p:spPr>
          <a:xfrm>
            <a:off x="1362600" y="275619"/>
            <a:ext cx="2103" cy="2103"/>
          </a:xfrm>
          <a:custGeom>
            <a:rect b="b" l="l" r="r" t="t"/>
            <a:pathLst>
              <a:path extrusionOk="0" h="37" w="37">
                <a:moveTo>
                  <a:pt x="0" y="1"/>
                </a:moveTo>
                <a:cubicBezTo>
                  <a:pt x="11" y="16"/>
                  <a:pt x="21" y="26"/>
                  <a:pt x="36" y="36"/>
                </a:cubicBezTo>
                <a:cubicBezTo>
                  <a:pt x="21" y="21"/>
                  <a:pt x="11" y="16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55"/>
          <p:cNvSpPr/>
          <p:nvPr/>
        </p:nvSpPr>
        <p:spPr>
          <a:xfrm>
            <a:off x="1255347" y="229125"/>
            <a:ext cx="5854" cy="1250"/>
          </a:xfrm>
          <a:custGeom>
            <a:rect b="b" l="l" r="r" t="t"/>
            <a:pathLst>
              <a:path extrusionOk="0" h="22" w="103">
                <a:moveTo>
                  <a:pt x="1" y="1"/>
                </a:moveTo>
                <a:lnTo>
                  <a:pt x="1" y="1"/>
                </a:lnTo>
                <a:cubicBezTo>
                  <a:pt x="31" y="11"/>
                  <a:pt x="72" y="16"/>
                  <a:pt x="103" y="21"/>
                </a:cubicBezTo>
                <a:cubicBezTo>
                  <a:pt x="72" y="16"/>
                  <a:pt x="31" y="6"/>
                  <a:pt x="1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55"/>
          <p:cNvSpPr/>
          <p:nvPr/>
        </p:nvSpPr>
        <p:spPr>
          <a:xfrm>
            <a:off x="1241422" y="227363"/>
            <a:ext cx="6138" cy="682"/>
          </a:xfrm>
          <a:custGeom>
            <a:rect b="b" l="l" r="r" t="t"/>
            <a:pathLst>
              <a:path extrusionOk="0" h="12" w="108">
                <a:moveTo>
                  <a:pt x="0" y="1"/>
                </a:moveTo>
                <a:cubicBezTo>
                  <a:pt x="41" y="6"/>
                  <a:pt x="72" y="6"/>
                  <a:pt x="108" y="11"/>
                </a:cubicBezTo>
                <a:cubicBezTo>
                  <a:pt x="72" y="6"/>
                  <a:pt x="36" y="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55"/>
          <p:cNvSpPr/>
          <p:nvPr/>
        </p:nvSpPr>
        <p:spPr>
          <a:xfrm>
            <a:off x="1227781" y="225942"/>
            <a:ext cx="5854" cy="341"/>
          </a:xfrm>
          <a:custGeom>
            <a:rect b="b" l="l" r="r" t="t"/>
            <a:pathLst>
              <a:path extrusionOk="0" h="6" w="103">
                <a:moveTo>
                  <a:pt x="0" y="0"/>
                </a:moveTo>
                <a:cubicBezTo>
                  <a:pt x="31" y="6"/>
                  <a:pt x="61" y="6"/>
                  <a:pt x="102" y="6"/>
                </a:cubicBezTo>
                <a:cubicBezTo>
                  <a:pt x="72" y="6"/>
                  <a:pt x="31" y="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55"/>
          <p:cNvSpPr/>
          <p:nvPr/>
        </p:nvSpPr>
        <p:spPr>
          <a:xfrm>
            <a:off x="1285869" y="236401"/>
            <a:ext cx="4433" cy="1535"/>
          </a:xfrm>
          <a:custGeom>
            <a:rect b="b" l="l" r="r" t="t"/>
            <a:pathLst>
              <a:path extrusionOk="0" h="27" w="78">
                <a:moveTo>
                  <a:pt x="1" y="0"/>
                </a:moveTo>
                <a:lnTo>
                  <a:pt x="1" y="0"/>
                </a:lnTo>
                <a:cubicBezTo>
                  <a:pt x="26" y="11"/>
                  <a:pt x="52" y="21"/>
                  <a:pt x="77" y="26"/>
                </a:cubicBezTo>
                <a:cubicBezTo>
                  <a:pt x="52" y="21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55"/>
          <p:cNvSpPr/>
          <p:nvPr/>
        </p:nvSpPr>
        <p:spPr>
          <a:xfrm>
            <a:off x="1299510" y="241346"/>
            <a:ext cx="5286" cy="1819"/>
          </a:xfrm>
          <a:custGeom>
            <a:rect b="b" l="l" r="r" t="t"/>
            <a:pathLst>
              <a:path extrusionOk="0" h="32" w="93">
                <a:moveTo>
                  <a:pt x="1" y="0"/>
                </a:moveTo>
                <a:cubicBezTo>
                  <a:pt x="37" y="11"/>
                  <a:pt x="57" y="26"/>
                  <a:pt x="93" y="31"/>
                </a:cubicBezTo>
                <a:cubicBezTo>
                  <a:pt x="62" y="16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55"/>
          <p:cNvSpPr/>
          <p:nvPr/>
        </p:nvSpPr>
        <p:spPr>
          <a:xfrm>
            <a:off x="1269045" y="232024"/>
            <a:ext cx="5570" cy="1250"/>
          </a:xfrm>
          <a:custGeom>
            <a:rect b="b" l="l" r="r" t="t"/>
            <a:pathLst>
              <a:path extrusionOk="0" h="22" w="98">
                <a:moveTo>
                  <a:pt x="0" y="1"/>
                </a:moveTo>
                <a:lnTo>
                  <a:pt x="97" y="21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55"/>
          <p:cNvSpPr/>
          <p:nvPr/>
        </p:nvSpPr>
        <p:spPr>
          <a:xfrm>
            <a:off x="6707050" y="2554322"/>
            <a:ext cx="26641" cy="29978"/>
          </a:xfrm>
          <a:custGeom>
            <a:rect b="b" l="l" r="r" t="t"/>
            <a:pathLst>
              <a:path extrusionOk="0" h="476" w="423">
                <a:moveTo>
                  <a:pt x="1" y="1"/>
                </a:moveTo>
                <a:lnTo>
                  <a:pt x="1" y="475"/>
                </a:lnTo>
                <a:lnTo>
                  <a:pt x="277" y="475"/>
                </a:lnTo>
                <a:cubicBezTo>
                  <a:pt x="354" y="475"/>
                  <a:pt x="422" y="407"/>
                  <a:pt x="422" y="330"/>
                </a:cubicBezTo>
                <a:lnTo>
                  <a:pt x="422" y="1"/>
                </a:lnTo>
                <a:close/>
              </a:path>
            </a:pathLst>
          </a:custGeom>
          <a:solidFill>
            <a:srgbClr val="132B5F">
              <a:alpha val="28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55"/>
          <p:cNvSpPr/>
          <p:nvPr/>
        </p:nvSpPr>
        <p:spPr>
          <a:xfrm flipH="1">
            <a:off x="71330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1" name="Google Shape;1281;p55"/>
          <p:cNvSpPr/>
          <p:nvPr/>
        </p:nvSpPr>
        <p:spPr>
          <a:xfrm flipH="1">
            <a:off x="-7861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p55"/>
          <p:cNvSpPr/>
          <p:nvPr/>
        </p:nvSpPr>
        <p:spPr>
          <a:xfrm flipH="1">
            <a:off x="673855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55"/>
          <p:cNvSpPr/>
          <p:nvPr/>
        </p:nvSpPr>
        <p:spPr>
          <a:xfrm flipH="1" rot="929517">
            <a:off x="-5379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55"/>
          <p:cNvSpPr/>
          <p:nvPr/>
        </p:nvSpPr>
        <p:spPr>
          <a:xfrm flipH="1">
            <a:off x="-5637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55"/>
          <p:cNvSpPr/>
          <p:nvPr/>
        </p:nvSpPr>
        <p:spPr>
          <a:xfrm flipH="1">
            <a:off x="8438476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55"/>
          <p:cNvSpPr/>
          <p:nvPr/>
        </p:nvSpPr>
        <p:spPr>
          <a:xfrm flipH="1">
            <a:off x="8636234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55"/>
          <p:cNvSpPr/>
          <p:nvPr/>
        </p:nvSpPr>
        <p:spPr>
          <a:xfrm flipH="1">
            <a:off x="8467543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55"/>
          <p:cNvSpPr/>
          <p:nvPr/>
        </p:nvSpPr>
        <p:spPr>
          <a:xfrm flipH="1">
            <a:off x="8460328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9" name="Google Shape;1289;p55"/>
          <p:cNvGrpSpPr/>
          <p:nvPr/>
        </p:nvGrpSpPr>
        <p:grpSpPr>
          <a:xfrm flipH="1">
            <a:off x="7951632" y="-1126448"/>
            <a:ext cx="2274300" cy="2274300"/>
            <a:chOff x="-1087568" y="-1126448"/>
            <a:chExt cx="2274300" cy="2274300"/>
          </a:xfrm>
        </p:grpSpPr>
        <p:sp>
          <p:nvSpPr>
            <p:cNvPr id="1290" name="Google Shape;1290;p55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5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55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55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4" name="Google Shape;1294;p55"/>
          <p:cNvGrpSpPr/>
          <p:nvPr/>
        </p:nvGrpSpPr>
        <p:grpSpPr>
          <a:xfrm flipH="1">
            <a:off x="-1136318" y="4004977"/>
            <a:ext cx="2274300" cy="2274300"/>
            <a:chOff x="-1087568" y="-1126448"/>
            <a:chExt cx="2274300" cy="2274300"/>
          </a:xfrm>
        </p:grpSpPr>
        <p:sp>
          <p:nvSpPr>
            <p:cNvPr id="1295" name="Google Shape;1295;p55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55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55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55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9" name="Google Shape;1299;p55"/>
          <p:cNvSpPr/>
          <p:nvPr/>
        </p:nvSpPr>
        <p:spPr>
          <a:xfrm flipH="1">
            <a:off x="8092314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55"/>
          <p:cNvSpPr/>
          <p:nvPr/>
        </p:nvSpPr>
        <p:spPr>
          <a:xfrm flipH="1">
            <a:off x="111264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55"/>
          <p:cNvSpPr/>
          <p:nvPr/>
        </p:nvSpPr>
        <p:spPr>
          <a:xfrm flipH="1">
            <a:off x="470014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5"/>
          <p:cNvSpPr/>
          <p:nvPr/>
        </p:nvSpPr>
        <p:spPr>
          <a:xfrm flipH="1">
            <a:off x="8781413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55"/>
          <p:cNvSpPr/>
          <p:nvPr/>
        </p:nvSpPr>
        <p:spPr>
          <a:xfrm flipH="1">
            <a:off x="8636238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55"/>
          <p:cNvSpPr/>
          <p:nvPr/>
        </p:nvSpPr>
        <p:spPr>
          <a:xfrm flipH="1">
            <a:off x="247877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5"/>
          <p:cNvSpPr/>
          <p:nvPr/>
        </p:nvSpPr>
        <p:spPr>
          <a:xfrm flipH="1">
            <a:off x="8953138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5"/>
          <p:cNvSpPr/>
          <p:nvPr/>
        </p:nvSpPr>
        <p:spPr>
          <a:xfrm flipH="1">
            <a:off x="594661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55"/>
          <p:cNvSpPr/>
          <p:nvPr/>
        </p:nvSpPr>
        <p:spPr>
          <a:xfrm flipH="1">
            <a:off x="470013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55"/>
          <p:cNvSpPr/>
          <p:nvPr/>
        </p:nvSpPr>
        <p:spPr>
          <a:xfrm flipH="1">
            <a:off x="157601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55"/>
          <p:cNvSpPr/>
          <p:nvPr/>
        </p:nvSpPr>
        <p:spPr>
          <a:xfrm flipH="1">
            <a:off x="8906802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55"/>
          <p:cNvSpPr/>
          <p:nvPr/>
        </p:nvSpPr>
        <p:spPr>
          <a:xfrm flipH="1">
            <a:off x="7251873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55"/>
          <p:cNvSpPr/>
          <p:nvPr/>
        </p:nvSpPr>
        <p:spPr>
          <a:xfrm flipH="1">
            <a:off x="16618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56"/>
          <p:cNvSpPr txBox="1"/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4" name="Google Shape;1314;p56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56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56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56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8" name="Google Shape;1318;p56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1319" name="Google Shape;1319;p5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5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5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3" name="Google Shape;1323;p56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56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56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56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56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56"/>
          <p:cNvSpPr/>
          <p:nvPr/>
        </p:nvSpPr>
        <p:spPr>
          <a:xfrm>
            <a:off x="8441760" y="908819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56"/>
          <p:cNvSpPr/>
          <p:nvPr/>
        </p:nvSpPr>
        <p:spPr>
          <a:xfrm>
            <a:off x="8378022" y="-116473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56"/>
          <p:cNvSpPr/>
          <p:nvPr/>
        </p:nvSpPr>
        <p:spPr>
          <a:xfrm flipH="1" rot="10800000">
            <a:off x="7833036" y="-107682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56"/>
          <p:cNvSpPr/>
          <p:nvPr/>
        </p:nvSpPr>
        <p:spPr>
          <a:xfrm flipH="1">
            <a:off x="8496218" y="4471301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2" name="Google Shape;1332;p56"/>
          <p:cNvGrpSpPr/>
          <p:nvPr/>
        </p:nvGrpSpPr>
        <p:grpSpPr>
          <a:xfrm rot="10800000">
            <a:off x="8040350" y="4025570"/>
            <a:ext cx="2274300" cy="2274300"/>
            <a:chOff x="-1087568" y="-1126448"/>
            <a:chExt cx="2274300" cy="2274300"/>
          </a:xfrm>
        </p:grpSpPr>
        <p:sp>
          <p:nvSpPr>
            <p:cNvPr id="1333" name="Google Shape;1333;p5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5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5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7" name="Google Shape;1337;p56"/>
          <p:cNvSpPr/>
          <p:nvPr/>
        </p:nvSpPr>
        <p:spPr>
          <a:xfrm rot="10800000">
            <a:off x="8648389" y="27605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56"/>
          <p:cNvSpPr/>
          <p:nvPr/>
        </p:nvSpPr>
        <p:spPr>
          <a:xfrm rot="10800000">
            <a:off x="8615208" y="412460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56"/>
          <p:cNvSpPr/>
          <p:nvPr/>
        </p:nvSpPr>
        <p:spPr>
          <a:xfrm rot="10800000">
            <a:off x="8183557" y="477446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56"/>
          <p:cNvSpPr/>
          <p:nvPr/>
        </p:nvSpPr>
        <p:spPr>
          <a:xfrm rot="10800000">
            <a:off x="8817294" y="2312135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1400" scaled="0"/>
        </a:gradFill>
      </p:bgPr>
    </p:bg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57"/>
          <p:cNvSpPr txBox="1"/>
          <p:nvPr>
            <p:ph type="title"/>
          </p:nvPr>
        </p:nvSpPr>
        <p:spPr>
          <a:xfrm>
            <a:off x="678700" y="456775"/>
            <a:ext cx="3893400" cy="10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3" name="Google Shape;1343;p57"/>
          <p:cNvSpPr/>
          <p:nvPr/>
        </p:nvSpPr>
        <p:spPr>
          <a:xfrm flipH="1" rot="-194745">
            <a:off x="-190189" y="-78173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57"/>
          <p:cNvSpPr/>
          <p:nvPr/>
        </p:nvSpPr>
        <p:spPr>
          <a:xfrm rot="-10441822">
            <a:off x="-236933" y="3637813"/>
            <a:ext cx="1002677" cy="1615389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57"/>
          <p:cNvSpPr/>
          <p:nvPr/>
        </p:nvSpPr>
        <p:spPr>
          <a:xfrm rot="10800000">
            <a:off x="8620617" y="854907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57"/>
          <p:cNvSpPr/>
          <p:nvPr/>
        </p:nvSpPr>
        <p:spPr>
          <a:xfrm rot="10800000">
            <a:off x="8451926" y="-2973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57"/>
          <p:cNvSpPr/>
          <p:nvPr/>
        </p:nvSpPr>
        <p:spPr>
          <a:xfrm rot="10800000">
            <a:off x="8194650" y="-173562"/>
            <a:ext cx="952275" cy="5401787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57"/>
          <p:cNvSpPr/>
          <p:nvPr/>
        </p:nvSpPr>
        <p:spPr>
          <a:xfrm rot="10800000">
            <a:off x="8194660" y="467343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57"/>
          <p:cNvSpPr/>
          <p:nvPr/>
        </p:nvSpPr>
        <p:spPr>
          <a:xfrm rot="10800000">
            <a:off x="269292" y="19486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57"/>
          <p:cNvSpPr/>
          <p:nvPr/>
        </p:nvSpPr>
        <p:spPr>
          <a:xfrm rot="10800000">
            <a:off x="8949721" y="259486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57"/>
          <p:cNvSpPr/>
          <p:nvPr/>
        </p:nvSpPr>
        <p:spPr>
          <a:xfrm rot="10800000">
            <a:off x="8723321" y="486613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57"/>
          <p:cNvSpPr/>
          <p:nvPr/>
        </p:nvSpPr>
        <p:spPr>
          <a:xfrm rot="10800000">
            <a:off x="204644" y="4514207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57"/>
          <p:cNvSpPr/>
          <p:nvPr/>
        </p:nvSpPr>
        <p:spPr>
          <a:xfrm rot="538783">
            <a:off x="72335" y="4491023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57"/>
          <p:cNvSpPr/>
          <p:nvPr/>
        </p:nvSpPr>
        <p:spPr>
          <a:xfrm rot="10800000">
            <a:off x="173759" y="131508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57"/>
          <p:cNvSpPr/>
          <p:nvPr/>
        </p:nvSpPr>
        <p:spPr>
          <a:xfrm flipH="1" rot="5400000">
            <a:off x="8489677" y="3121749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57"/>
          <p:cNvSpPr/>
          <p:nvPr/>
        </p:nvSpPr>
        <p:spPr>
          <a:xfrm flipH="1">
            <a:off x="5386778" y="23515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57"/>
          <p:cNvSpPr/>
          <p:nvPr/>
        </p:nvSpPr>
        <p:spPr>
          <a:xfrm flipH="1">
            <a:off x="6113838" y="2605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8" name="Google Shape;1358;p57"/>
          <p:cNvGrpSpPr/>
          <p:nvPr/>
        </p:nvGrpSpPr>
        <p:grpSpPr>
          <a:xfrm rot="-5400000">
            <a:off x="5494129" y="-3584126"/>
            <a:ext cx="7174183" cy="7174183"/>
            <a:chOff x="-3791416" y="-1218645"/>
            <a:chExt cx="7569300" cy="7569300"/>
          </a:xfrm>
        </p:grpSpPr>
        <p:sp>
          <p:nvSpPr>
            <p:cNvPr id="1359" name="Google Shape;1359;p57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57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57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57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57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58"/>
          <p:cNvSpPr txBox="1"/>
          <p:nvPr>
            <p:ph type="title"/>
          </p:nvPr>
        </p:nvSpPr>
        <p:spPr>
          <a:xfrm>
            <a:off x="1388100" y="1433250"/>
            <a:ext cx="6367800" cy="22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7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66" name="Google Shape;1366;p58"/>
          <p:cNvSpPr/>
          <p:nvPr/>
        </p:nvSpPr>
        <p:spPr>
          <a:xfrm rot="-5400000">
            <a:off x="7775776" y="779191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58"/>
          <p:cNvSpPr/>
          <p:nvPr/>
        </p:nvSpPr>
        <p:spPr>
          <a:xfrm rot="-5400000">
            <a:off x="3583353" y="-415016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58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58"/>
          <p:cNvSpPr/>
          <p:nvPr/>
        </p:nvSpPr>
        <p:spPr>
          <a:xfrm rot="-5400000">
            <a:off x="259780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58"/>
          <p:cNvSpPr/>
          <p:nvPr/>
        </p:nvSpPr>
        <p:spPr>
          <a:xfrm rot="-538079">
            <a:off x="8437704" y="1391351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58"/>
          <p:cNvSpPr/>
          <p:nvPr/>
        </p:nvSpPr>
        <p:spPr>
          <a:xfrm rot="-9560681">
            <a:off x="2271856" y="-16195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58"/>
          <p:cNvSpPr/>
          <p:nvPr/>
        </p:nvSpPr>
        <p:spPr>
          <a:xfrm rot="5400000">
            <a:off x="282534" y="3466895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58"/>
          <p:cNvSpPr/>
          <p:nvPr/>
        </p:nvSpPr>
        <p:spPr>
          <a:xfrm rot="5400000">
            <a:off x="3677205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58"/>
          <p:cNvSpPr/>
          <p:nvPr/>
        </p:nvSpPr>
        <p:spPr>
          <a:xfrm rot="4470473">
            <a:off x="-168950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58"/>
          <p:cNvSpPr/>
          <p:nvPr/>
        </p:nvSpPr>
        <p:spPr>
          <a:xfrm rot="5400000">
            <a:off x="802475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58"/>
          <p:cNvSpPr/>
          <p:nvPr/>
        </p:nvSpPr>
        <p:spPr>
          <a:xfrm rot="10261921">
            <a:off x="-355796" y="2874620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58"/>
          <p:cNvSpPr/>
          <p:nvPr/>
        </p:nvSpPr>
        <p:spPr>
          <a:xfrm rot="1239319">
            <a:off x="6027326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78" name="Google Shape;1378;p58"/>
          <p:cNvGrpSpPr/>
          <p:nvPr/>
        </p:nvGrpSpPr>
        <p:grpSpPr>
          <a:xfrm>
            <a:off x="-1074487" y="-989812"/>
            <a:ext cx="11292974" cy="7049036"/>
            <a:chOff x="-1074487" y="-989812"/>
            <a:chExt cx="11292974" cy="7049036"/>
          </a:xfrm>
        </p:grpSpPr>
        <p:grpSp>
          <p:nvGrpSpPr>
            <p:cNvPr id="1379" name="Google Shape;1379;p58"/>
            <p:cNvGrpSpPr/>
            <p:nvPr/>
          </p:nvGrpSpPr>
          <p:grpSpPr>
            <a:xfrm>
              <a:off x="7476363" y="3317101"/>
              <a:ext cx="2742124" cy="2742124"/>
              <a:chOff x="-1087568" y="-1126448"/>
              <a:chExt cx="2274300" cy="2274300"/>
            </a:xfrm>
          </p:grpSpPr>
          <p:sp>
            <p:nvSpPr>
              <p:cNvPr id="1380" name="Google Shape;1380;p58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58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58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58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4" name="Google Shape;1384;p58"/>
            <p:cNvGrpSpPr/>
            <p:nvPr/>
          </p:nvGrpSpPr>
          <p:grpSpPr>
            <a:xfrm>
              <a:off x="-1074487" y="-989812"/>
              <a:ext cx="2742124" cy="2742124"/>
              <a:chOff x="-1087568" y="-1126448"/>
              <a:chExt cx="2274300" cy="2274300"/>
            </a:xfrm>
          </p:grpSpPr>
          <p:sp>
            <p:nvSpPr>
              <p:cNvPr id="1385" name="Google Shape;1385;p58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58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58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58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89" name="Google Shape;1389;p58"/>
          <p:cNvSpPr/>
          <p:nvPr/>
        </p:nvSpPr>
        <p:spPr>
          <a:xfrm flipH="1">
            <a:off x="7667675" y="37164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58"/>
          <p:cNvSpPr/>
          <p:nvPr/>
        </p:nvSpPr>
        <p:spPr>
          <a:xfrm flipH="1">
            <a:off x="279638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58"/>
          <p:cNvSpPr/>
          <p:nvPr/>
        </p:nvSpPr>
        <p:spPr>
          <a:xfrm flipH="1">
            <a:off x="575669" y="3586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58"/>
          <p:cNvSpPr/>
          <p:nvPr/>
        </p:nvSpPr>
        <p:spPr>
          <a:xfrm flipH="1">
            <a:off x="624450" y="15980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58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p58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58"/>
          <p:cNvSpPr/>
          <p:nvPr/>
        </p:nvSpPr>
        <p:spPr>
          <a:xfrm flipH="1">
            <a:off x="8668575" y="37410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58"/>
          <p:cNvSpPr/>
          <p:nvPr/>
        </p:nvSpPr>
        <p:spPr>
          <a:xfrm flipH="1">
            <a:off x="241037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58"/>
          <p:cNvSpPr/>
          <p:nvPr/>
        </p:nvSpPr>
        <p:spPr>
          <a:xfrm flipH="1">
            <a:off x="729460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58"/>
          <p:cNvSpPr/>
          <p:nvPr/>
        </p:nvSpPr>
        <p:spPr>
          <a:xfrm flipH="1">
            <a:off x="8288794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Google Shape;1399;p58"/>
          <p:cNvSpPr/>
          <p:nvPr/>
        </p:nvSpPr>
        <p:spPr>
          <a:xfrm flipH="1">
            <a:off x="8337588" y="7406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58"/>
          <p:cNvSpPr/>
          <p:nvPr/>
        </p:nvSpPr>
        <p:spPr>
          <a:xfrm flipH="1">
            <a:off x="785842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58"/>
          <p:cNvSpPr/>
          <p:nvPr/>
        </p:nvSpPr>
        <p:spPr>
          <a:xfrm flipH="1">
            <a:off x="8856485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59"/>
          <p:cNvSpPr txBox="1"/>
          <p:nvPr>
            <p:ph type="title"/>
          </p:nvPr>
        </p:nvSpPr>
        <p:spPr>
          <a:xfrm>
            <a:off x="4329650" y="1517175"/>
            <a:ext cx="4078800" cy="8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04" name="Google Shape;1404;p59"/>
          <p:cNvSpPr txBox="1"/>
          <p:nvPr>
            <p:ph idx="1" type="subTitle"/>
          </p:nvPr>
        </p:nvSpPr>
        <p:spPr>
          <a:xfrm>
            <a:off x="4329025" y="2200425"/>
            <a:ext cx="3859800" cy="14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05" name="Google Shape;1405;p59"/>
          <p:cNvSpPr/>
          <p:nvPr/>
        </p:nvSpPr>
        <p:spPr>
          <a:xfrm rot="-5400000">
            <a:off x="1958929" y="-877893"/>
            <a:ext cx="649787" cy="1804495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59"/>
          <p:cNvSpPr/>
          <p:nvPr/>
        </p:nvSpPr>
        <p:spPr>
          <a:xfrm rot="-5400000">
            <a:off x="7723752" y="943010"/>
            <a:ext cx="1325793" cy="111560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59"/>
          <p:cNvSpPr/>
          <p:nvPr/>
        </p:nvSpPr>
        <p:spPr>
          <a:xfrm rot="-5400000">
            <a:off x="3583353" y="-418831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59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9" name="Google Shape;1409;p59"/>
          <p:cNvSpPr/>
          <p:nvPr/>
        </p:nvSpPr>
        <p:spPr>
          <a:xfrm rot="-5400000">
            <a:off x="259780" y="-730963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59"/>
          <p:cNvSpPr/>
          <p:nvPr/>
        </p:nvSpPr>
        <p:spPr>
          <a:xfrm flipH="1" rot="5400000">
            <a:off x="8299399" y="438522"/>
            <a:ext cx="73399" cy="7335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59"/>
          <p:cNvSpPr/>
          <p:nvPr/>
        </p:nvSpPr>
        <p:spPr>
          <a:xfrm rot="-5400000">
            <a:off x="7253791" y="3286113"/>
            <a:ext cx="1308629" cy="3634136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59"/>
          <p:cNvSpPr/>
          <p:nvPr/>
        </p:nvSpPr>
        <p:spPr>
          <a:xfrm rot="-538088">
            <a:off x="8082029" y="3722830"/>
            <a:ext cx="1325784" cy="1115596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59"/>
          <p:cNvSpPr/>
          <p:nvPr/>
        </p:nvSpPr>
        <p:spPr>
          <a:xfrm flipH="1">
            <a:off x="8241981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59"/>
          <p:cNvSpPr/>
          <p:nvPr/>
        </p:nvSpPr>
        <p:spPr>
          <a:xfrm flipH="1">
            <a:off x="8603836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59"/>
          <p:cNvSpPr/>
          <p:nvPr/>
        </p:nvSpPr>
        <p:spPr>
          <a:xfrm flipH="1">
            <a:off x="402150" y="11590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59"/>
          <p:cNvSpPr/>
          <p:nvPr/>
        </p:nvSpPr>
        <p:spPr>
          <a:xfrm flipH="1">
            <a:off x="8920736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59"/>
          <p:cNvSpPr/>
          <p:nvPr/>
        </p:nvSpPr>
        <p:spPr>
          <a:xfrm flipH="1">
            <a:off x="437760" y="467755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59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59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59"/>
          <p:cNvSpPr/>
          <p:nvPr/>
        </p:nvSpPr>
        <p:spPr>
          <a:xfrm flipH="1">
            <a:off x="824197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59"/>
          <p:cNvSpPr/>
          <p:nvPr/>
        </p:nvSpPr>
        <p:spPr>
          <a:xfrm flipH="1">
            <a:off x="2221599" y="37656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2" name="Google Shape;1422;p59"/>
          <p:cNvGrpSpPr/>
          <p:nvPr/>
        </p:nvGrpSpPr>
        <p:grpSpPr>
          <a:xfrm>
            <a:off x="-1461648" y="390277"/>
            <a:ext cx="4362945" cy="4362945"/>
            <a:chOff x="-3791416" y="-1218645"/>
            <a:chExt cx="7569300" cy="7569300"/>
          </a:xfrm>
        </p:grpSpPr>
        <p:sp>
          <p:nvSpPr>
            <p:cNvPr id="1423" name="Google Shape;1423;p59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9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59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59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59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60"/>
          <p:cNvSpPr txBox="1"/>
          <p:nvPr>
            <p:ph type="title"/>
          </p:nvPr>
        </p:nvSpPr>
        <p:spPr>
          <a:xfrm>
            <a:off x="716800" y="3107900"/>
            <a:ext cx="2760900" cy="15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0" name="Google Shape;1430;p60"/>
          <p:cNvSpPr/>
          <p:nvPr/>
        </p:nvSpPr>
        <p:spPr>
          <a:xfrm>
            <a:off x="8588675" y="1562175"/>
            <a:ext cx="747653" cy="2076276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60"/>
          <p:cNvSpPr/>
          <p:nvPr/>
        </p:nvSpPr>
        <p:spPr>
          <a:xfrm>
            <a:off x="7648215" y="4273086"/>
            <a:ext cx="1423780" cy="119811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60"/>
          <p:cNvSpPr/>
          <p:nvPr/>
        </p:nvSpPr>
        <p:spPr>
          <a:xfrm>
            <a:off x="8065850" y="-184854"/>
            <a:ext cx="1108595" cy="2545312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60"/>
          <p:cNvSpPr/>
          <p:nvPr/>
        </p:nvSpPr>
        <p:spPr>
          <a:xfrm>
            <a:off x="32298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60"/>
          <p:cNvSpPr/>
          <p:nvPr/>
        </p:nvSpPr>
        <p:spPr>
          <a:xfrm>
            <a:off x="-63806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60"/>
          <p:cNvSpPr/>
          <p:nvPr/>
        </p:nvSpPr>
        <p:spPr>
          <a:xfrm>
            <a:off x="-25300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60"/>
          <p:cNvSpPr/>
          <p:nvPr/>
        </p:nvSpPr>
        <p:spPr>
          <a:xfrm>
            <a:off x="-18106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60"/>
          <p:cNvSpPr/>
          <p:nvPr/>
        </p:nvSpPr>
        <p:spPr>
          <a:xfrm flipH="1">
            <a:off x="8300354" y="4402342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60"/>
          <p:cNvSpPr/>
          <p:nvPr/>
        </p:nvSpPr>
        <p:spPr>
          <a:xfrm flipH="1">
            <a:off x="317450" y="14162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60"/>
          <p:cNvSpPr/>
          <p:nvPr/>
        </p:nvSpPr>
        <p:spPr>
          <a:xfrm flipH="1">
            <a:off x="3886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60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60"/>
          <p:cNvSpPr/>
          <p:nvPr/>
        </p:nvSpPr>
        <p:spPr>
          <a:xfrm flipH="1">
            <a:off x="6846046" y="47413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60"/>
          <p:cNvSpPr/>
          <p:nvPr/>
        </p:nvSpPr>
        <p:spPr>
          <a:xfrm flipH="1">
            <a:off x="8819749" y="41369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60"/>
          <p:cNvSpPr/>
          <p:nvPr/>
        </p:nvSpPr>
        <p:spPr>
          <a:xfrm flipH="1">
            <a:off x="8700221" y="83478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60"/>
          <p:cNvSpPr/>
          <p:nvPr/>
        </p:nvSpPr>
        <p:spPr>
          <a:xfrm flipH="1">
            <a:off x="7948274" y="5840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60"/>
          <p:cNvSpPr/>
          <p:nvPr/>
        </p:nvSpPr>
        <p:spPr>
          <a:xfrm flipH="1">
            <a:off x="3926949" y="1008173"/>
            <a:ext cx="119503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61"/>
          <p:cNvSpPr txBox="1"/>
          <p:nvPr>
            <p:ph idx="1" type="subTitle"/>
          </p:nvPr>
        </p:nvSpPr>
        <p:spPr>
          <a:xfrm>
            <a:off x="1354650" y="2990575"/>
            <a:ext cx="6434700" cy="618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48" name="Google Shape;1448;p61"/>
          <p:cNvSpPr txBox="1"/>
          <p:nvPr>
            <p:ph hasCustomPrompt="1" type="title"/>
          </p:nvPr>
        </p:nvSpPr>
        <p:spPr>
          <a:xfrm>
            <a:off x="716800" y="1534925"/>
            <a:ext cx="7710300" cy="15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49" name="Google Shape;1449;p61"/>
          <p:cNvSpPr/>
          <p:nvPr/>
        </p:nvSpPr>
        <p:spPr>
          <a:xfrm flipH="1" rot="2362087">
            <a:off x="60588" y="1051550"/>
            <a:ext cx="1042635" cy="87733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61"/>
          <p:cNvSpPr/>
          <p:nvPr/>
        </p:nvSpPr>
        <p:spPr>
          <a:xfrm flipH="1" rot="5400000">
            <a:off x="3720263" y="-415016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1" name="Google Shape;1451;p61"/>
          <p:cNvSpPr/>
          <p:nvPr/>
        </p:nvSpPr>
        <p:spPr>
          <a:xfrm flipH="1" rot="6329527">
            <a:off x="-125891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61"/>
          <p:cNvSpPr/>
          <p:nvPr/>
        </p:nvSpPr>
        <p:spPr>
          <a:xfrm flipH="1" rot="5400000">
            <a:off x="8067818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61"/>
          <p:cNvSpPr/>
          <p:nvPr/>
        </p:nvSpPr>
        <p:spPr>
          <a:xfrm flipH="1" rot="538079">
            <a:off x="-359812" y="1719601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61"/>
          <p:cNvSpPr/>
          <p:nvPr/>
        </p:nvSpPr>
        <p:spPr>
          <a:xfrm flipH="1" rot="9560681">
            <a:off x="6070384" y="-16195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61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61"/>
          <p:cNvSpPr/>
          <p:nvPr/>
        </p:nvSpPr>
        <p:spPr>
          <a:xfrm flipH="1" rot="-5400000">
            <a:off x="3626412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61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61"/>
          <p:cNvSpPr/>
          <p:nvPr/>
        </p:nvSpPr>
        <p:spPr>
          <a:xfrm flipH="1" rot="-5400000">
            <a:off x="30283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61"/>
          <p:cNvSpPr/>
          <p:nvPr/>
        </p:nvSpPr>
        <p:spPr>
          <a:xfrm flipH="1" rot="8584896">
            <a:off x="8435376" y="350289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61"/>
          <p:cNvSpPr/>
          <p:nvPr/>
        </p:nvSpPr>
        <p:spPr>
          <a:xfrm flipH="1" rot="-1239319">
            <a:off x="2314915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1" name="Google Shape;1461;p61"/>
          <p:cNvGrpSpPr/>
          <p:nvPr/>
        </p:nvGrpSpPr>
        <p:grpSpPr>
          <a:xfrm flipH="1">
            <a:off x="-1074487" y="-989812"/>
            <a:ext cx="11292974" cy="7049036"/>
            <a:chOff x="-1074487" y="-989812"/>
            <a:chExt cx="11292974" cy="7049036"/>
          </a:xfrm>
        </p:grpSpPr>
        <p:grpSp>
          <p:nvGrpSpPr>
            <p:cNvPr id="1462" name="Google Shape;1462;p61"/>
            <p:cNvGrpSpPr/>
            <p:nvPr/>
          </p:nvGrpSpPr>
          <p:grpSpPr>
            <a:xfrm>
              <a:off x="7476363" y="3317101"/>
              <a:ext cx="2742124" cy="2742124"/>
              <a:chOff x="-1087568" y="-1126448"/>
              <a:chExt cx="2274300" cy="2274300"/>
            </a:xfrm>
          </p:grpSpPr>
          <p:sp>
            <p:nvSpPr>
              <p:cNvPr id="1463" name="Google Shape;1463;p61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61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61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61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7" name="Google Shape;1467;p61"/>
            <p:cNvGrpSpPr/>
            <p:nvPr/>
          </p:nvGrpSpPr>
          <p:grpSpPr>
            <a:xfrm>
              <a:off x="-1074487" y="-989812"/>
              <a:ext cx="2742124" cy="2742124"/>
              <a:chOff x="-1087568" y="-1126448"/>
              <a:chExt cx="2274300" cy="2274300"/>
            </a:xfrm>
          </p:grpSpPr>
          <p:sp>
            <p:nvSpPr>
              <p:cNvPr id="1468" name="Google Shape;1468;p61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61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61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61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72" name="Google Shape;1472;p61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61"/>
          <p:cNvSpPr/>
          <p:nvPr/>
        </p:nvSpPr>
        <p:spPr>
          <a:xfrm>
            <a:off x="8280025" y="15012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61"/>
          <p:cNvSpPr/>
          <p:nvPr/>
        </p:nvSpPr>
        <p:spPr>
          <a:xfrm>
            <a:off x="7763275" y="7406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61"/>
          <p:cNvSpPr/>
          <p:nvPr/>
        </p:nvSpPr>
        <p:spPr>
          <a:xfrm>
            <a:off x="8462212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61"/>
          <p:cNvSpPr/>
          <p:nvPr/>
        </p:nvSpPr>
        <p:spPr>
          <a:xfrm>
            <a:off x="8958775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61"/>
          <p:cNvSpPr/>
          <p:nvPr/>
        </p:nvSpPr>
        <p:spPr>
          <a:xfrm>
            <a:off x="322725" y="37410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61"/>
          <p:cNvSpPr/>
          <p:nvPr/>
        </p:nvSpPr>
        <p:spPr>
          <a:xfrm>
            <a:off x="661411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61"/>
          <p:cNvSpPr/>
          <p:nvPr/>
        </p:nvSpPr>
        <p:spPr>
          <a:xfrm>
            <a:off x="575675" y="3188113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61"/>
          <p:cNvSpPr/>
          <p:nvPr/>
        </p:nvSpPr>
        <p:spPr>
          <a:xfrm>
            <a:off x="615662" y="7406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61"/>
          <p:cNvSpPr/>
          <p:nvPr/>
        </p:nvSpPr>
        <p:spPr>
          <a:xfrm>
            <a:off x="122554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61"/>
          <p:cNvSpPr/>
          <p:nvPr/>
        </p:nvSpPr>
        <p:spPr>
          <a:xfrm>
            <a:off x="167987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61"/>
          <p:cNvSpPr/>
          <p:nvPr/>
        </p:nvSpPr>
        <p:spPr>
          <a:xfrm>
            <a:off x="8081311" y="47602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4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63"/>
          <p:cNvSpPr txBox="1"/>
          <p:nvPr>
            <p:ph type="title"/>
          </p:nvPr>
        </p:nvSpPr>
        <p:spPr>
          <a:xfrm>
            <a:off x="1499100" y="458900"/>
            <a:ext cx="614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7" name="Google Shape;1487;p63">
            <a:hlinkClick/>
          </p:cNvPr>
          <p:cNvSpPr txBox="1"/>
          <p:nvPr>
            <p:ph hasCustomPrompt="1" idx="2" type="title"/>
          </p:nvPr>
        </p:nvSpPr>
        <p:spPr>
          <a:xfrm>
            <a:off x="2281757" y="1170900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88" name="Google Shape;1488;p63">
            <a:hlinkClick/>
          </p:cNvPr>
          <p:cNvSpPr txBox="1"/>
          <p:nvPr>
            <p:ph idx="1" type="subTitle"/>
          </p:nvPr>
        </p:nvSpPr>
        <p:spPr>
          <a:xfrm>
            <a:off x="1280799" y="171105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9" name="Google Shape;1489;p63"/>
          <p:cNvSpPr txBox="1"/>
          <p:nvPr>
            <p:ph idx="3" type="subTitle"/>
          </p:nvPr>
        </p:nvSpPr>
        <p:spPr>
          <a:xfrm>
            <a:off x="1690600" y="2101400"/>
            <a:ext cx="23592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0" name="Google Shape;1490;p63">
            <a:hlinkClick/>
          </p:cNvPr>
          <p:cNvSpPr txBox="1"/>
          <p:nvPr>
            <p:ph hasCustomPrompt="1" idx="4" type="title"/>
          </p:nvPr>
        </p:nvSpPr>
        <p:spPr>
          <a:xfrm>
            <a:off x="2281758" y="2981088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91" name="Google Shape;1491;p63">
            <a:hlinkClick/>
          </p:cNvPr>
          <p:cNvSpPr txBox="1"/>
          <p:nvPr>
            <p:ph idx="5" type="subTitle"/>
          </p:nvPr>
        </p:nvSpPr>
        <p:spPr>
          <a:xfrm>
            <a:off x="1280799" y="353300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2" name="Google Shape;1492;p63"/>
          <p:cNvSpPr txBox="1"/>
          <p:nvPr>
            <p:ph idx="6" type="subTitle"/>
          </p:nvPr>
        </p:nvSpPr>
        <p:spPr>
          <a:xfrm>
            <a:off x="1690600" y="3920947"/>
            <a:ext cx="23592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3" name="Google Shape;1493;p63">
            <a:hlinkClick/>
          </p:cNvPr>
          <p:cNvSpPr txBox="1"/>
          <p:nvPr>
            <p:ph hasCustomPrompt="1" idx="7" type="title"/>
          </p:nvPr>
        </p:nvSpPr>
        <p:spPr>
          <a:xfrm>
            <a:off x="5622283" y="1174250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94" name="Google Shape;1494;p63">
            <a:hlinkClick/>
          </p:cNvPr>
          <p:cNvSpPr txBox="1"/>
          <p:nvPr>
            <p:ph idx="8" type="subTitle"/>
          </p:nvPr>
        </p:nvSpPr>
        <p:spPr>
          <a:xfrm>
            <a:off x="4621326" y="171105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p63"/>
          <p:cNvSpPr txBox="1"/>
          <p:nvPr>
            <p:ph idx="9" type="subTitle"/>
          </p:nvPr>
        </p:nvSpPr>
        <p:spPr>
          <a:xfrm>
            <a:off x="5031125" y="2108146"/>
            <a:ext cx="23592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6" name="Google Shape;1496;p63">
            <a:hlinkClick/>
          </p:cNvPr>
          <p:cNvSpPr txBox="1"/>
          <p:nvPr>
            <p:ph hasCustomPrompt="1" idx="13" type="title"/>
          </p:nvPr>
        </p:nvSpPr>
        <p:spPr>
          <a:xfrm>
            <a:off x="5622283" y="2981088"/>
            <a:ext cx="1176900" cy="9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97" name="Google Shape;1497;p63">
            <a:hlinkClick/>
          </p:cNvPr>
          <p:cNvSpPr txBox="1"/>
          <p:nvPr>
            <p:ph idx="14" type="subTitle"/>
          </p:nvPr>
        </p:nvSpPr>
        <p:spPr>
          <a:xfrm>
            <a:off x="4684401" y="3523350"/>
            <a:ext cx="31788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p63"/>
          <p:cNvSpPr txBox="1"/>
          <p:nvPr>
            <p:ph idx="15" type="subTitle"/>
          </p:nvPr>
        </p:nvSpPr>
        <p:spPr>
          <a:xfrm>
            <a:off x="5031125" y="3916323"/>
            <a:ext cx="23592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9" name="Google Shape;1499;p63"/>
          <p:cNvSpPr/>
          <p:nvPr/>
        </p:nvSpPr>
        <p:spPr>
          <a:xfrm>
            <a:off x="8061975" y="-337675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63"/>
          <p:cNvSpPr/>
          <p:nvPr/>
        </p:nvSpPr>
        <p:spPr>
          <a:xfrm>
            <a:off x="7690300" y="4412137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63"/>
          <p:cNvSpPr/>
          <p:nvPr/>
        </p:nvSpPr>
        <p:spPr>
          <a:xfrm>
            <a:off x="8125285" y="-250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63"/>
          <p:cNvSpPr/>
          <p:nvPr/>
        </p:nvSpPr>
        <p:spPr>
          <a:xfrm rot="-929579">
            <a:off x="8435488" y="45938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63"/>
          <p:cNvSpPr/>
          <p:nvPr/>
        </p:nvSpPr>
        <p:spPr>
          <a:xfrm>
            <a:off x="8704400" y="-592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63"/>
          <p:cNvSpPr/>
          <p:nvPr/>
        </p:nvSpPr>
        <p:spPr>
          <a:xfrm rot="10800000">
            <a:off x="320183" y="3471846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63"/>
          <p:cNvSpPr/>
          <p:nvPr/>
        </p:nvSpPr>
        <p:spPr>
          <a:xfrm rot="10800000">
            <a:off x="682390" y="116213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63"/>
          <p:cNvSpPr/>
          <p:nvPr/>
        </p:nvSpPr>
        <p:spPr>
          <a:xfrm rot="10800000">
            <a:off x="-37434" y="2735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63"/>
          <p:cNvSpPr/>
          <p:nvPr/>
        </p:nvSpPr>
        <p:spPr>
          <a:xfrm rot="9870421">
            <a:off x="89918" y="-98755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63"/>
          <p:cNvSpPr/>
          <p:nvPr/>
        </p:nvSpPr>
        <p:spPr>
          <a:xfrm rot="10800000">
            <a:off x="-49750" y="4167587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9" name="Google Shape;1509;p63"/>
          <p:cNvGrpSpPr/>
          <p:nvPr/>
        </p:nvGrpSpPr>
        <p:grpSpPr>
          <a:xfrm>
            <a:off x="-1361400" y="1281988"/>
            <a:ext cx="2742124" cy="2742124"/>
            <a:chOff x="-1087568" y="-1126448"/>
            <a:chExt cx="2274300" cy="2274300"/>
          </a:xfrm>
        </p:grpSpPr>
        <p:sp>
          <p:nvSpPr>
            <p:cNvPr id="1510" name="Google Shape;1510;p63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63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63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63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4" name="Google Shape;1514;p63"/>
          <p:cNvGrpSpPr/>
          <p:nvPr/>
        </p:nvGrpSpPr>
        <p:grpSpPr>
          <a:xfrm>
            <a:off x="7751225" y="1281988"/>
            <a:ext cx="2742124" cy="2742124"/>
            <a:chOff x="-1087568" y="-1126448"/>
            <a:chExt cx="2274300" cy="2274300"/>
          </a:xfrm>
        </p:grpSpPr>
        <p:sp>
          <p:nvSpPr>
            <p:cNvPr id="1515" name="Google Shape;1515;p63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63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63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9" name="Google Shape;1519;p63"/>
          <p:cNvSpPr/>
          <p:nvPr/>
        </p:nvSpPr>
        <p:spPr>
          <a:xfrm flipH="1">
            <a:off x="8630675" y="21094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63"/>
          <p:cNvSpPr/>
          <p:nvPr/>
        </p:nvSpPr>
        <p:spPr>
          <a:xfrm flipH="1">
            <a:off x="78863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63"/>
          <p:cNvSpPr/>
          <p:nvPr/>
        </p:nvSpPr>
        <p:spPr>
          <a:xfrm flipH="1">
            <a:off x="8241981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63"/>
          <p:cNvSpPr/>
          <p:nvPr/>
        </p:nvSpPr>
        <p:spPr>
          <a:xfrm flipH="1">
            <a:off x="8603836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63"/>
          <p:cNvSpPr/>
          <p:nvPr/>
        </p:nvSpPr>
        <p:spPr>
          <a:xfrm flipH="1">
            <a:off x="402150" y="12413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63"/>
          <p:cNvSpPr/>
          <p:nvPr/>
        </p:nvSpPr>
        <p:spPr>
          <a:xfrm flipH="1">
            <a:off x="8920736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5" name="Google Shape;1525;p63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63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63"/>
          <p:cNvSpPr/>
          <p:nvPr/>
        </p:nvSpPr>
        <p:spPr>
          <a:xfrm flipH="1">
            <a:off x="8874400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63"/>
          <p:cNvSpPr/>
          <p:nvPr/>
        </p:nvSpPr>
        <p:spPr>
          <a:xfrm flipH="1">
            <a:off x="6433321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63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63"/>
          <p:cNvSpPr/>
          <p:nvPr/>
        </p:nvSpPr>
        <p:spPr>
          <a:xfrm flipH="1">
            <a:off x="824197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64"/>
          <p:cNvSpPr txBox="1"/>
          <p:nvPr>
            <p:ph type="title"/>
          </p:nvPr>
        </p:nvSpPr>
        <p:spPr>
          <a:xfrm>
            <a:off x="483100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33" name="Google Shape;1533;p64"/>
          <p:cNvSpPr txBox="1"/>
          <p:nvPr>
            <p:ph idx="1" type="subTitle"/>
          </p:nvPr>
        </p:nvSpPr>
        <p:spPr>
          <a:xfrm>
            <a:off x="1251850" y="3116825"/>
            <a:ext cx="31626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34" name="Google Shape;1534;p64"/>
          <p:cNvSpPr txBox="1"/>
          <p:nvPr>
            <p:ph hasCustomPrompt="1" idx="2" type="title"/>
          </p:nvPr>
        </p:nvSpPr>
        <p:spPr>
          <a:xfrm>
            <a:off x="1913350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5" name="Google Shape;1535;p64"/>
          <p:cNvSpPr/>
          <p:nvPr/>
        </p:nvSpPr>
        <p:spPr>
          <a:xfrm flipH="1" rot="-538783">
            <a:off x="625612" y="4448310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64"/>
          <p:cNvSpPr/>
          <p:nvPr/>
        </p:nvSpPr>
        <p:spPr>
          <a:xfrm flipH="1" rot="-194745">
            <a:off x="648788" y="-78173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64"/>
          <p:cNvSpPr/>
          <p:nvPr/>
        </p:nvSpPr>
        <p:spPr>
          <a:xfrm flipH="1" rot="10800000">
            <a:off x="10777" y="4087887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64"/>
          <p:cNvSpPr/>
          <p:nvPr/>
        </p:nvSpPr>
        <p:spPr>
          <a:xfrm flipH="1" rot="10800000">
            <a:off x="-85327" y="854907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64"/>
          <p:cNvSpPr/>
          <p:nvPr/>
        </p:nvSpPr>
        <p:spPr>
          <a:xfrm flipH="1" rot="10800000">
            <a:off x="-46821" y="-2973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p64"/>
          <p:cNvSpPr/>
          <p:nvPr/>
        </p:nvSpPr>
        <p:spPr>
          <a:xfrm flipH="1" rot="10800000">
            <a:off x="-39623" y="-173562"/>
            <a:ext cx="1274725" cy="5401787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1" name="Google Shape;1541;p64"/>
          <p:cNvSpPr/>
          <p:nvPr/>
        </p:nvSpPr>
        <p:spPr>
          <a:xfrm flipH="1" rot="10800000">
            <a:off x="269091" y="278816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2" name="Google Shape;1542;p64"/>
          <p:cNvSpPr/>
          <p:nvPr/>
        </p:nvSpPr>
        <p:spPr>
          <a:xfrm flipH="1" rot="10800000">
            <a:off x="560216" y="36551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p64"/>
          <p:cNvSpPr/>
          <p:nvPr/>
        </p:nvSpPr>
        <p:spPr>
          <a:xfrm flipH="1" rot="10800000">
            <a:off x="426654" y="248198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4" name="Google Shape;1544;p64"/>
          <p:cNvSpPr/>
          <p:nvPr/>
        </p:nvSpPr>
        <p:spPr>
          <a:xfrm flipH="1" rot="10800000">
            <a:off x="269104" y="480491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64"/>
          <p:cNvSpPr/>
          <p:nvPr/>
        </p:nvSpPr>
        <p:spPr>
          <a:xfrm flipH="1" rot="10800000">
            <a:off x="729027" y="48649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64"/>
          <p:cNvSpPr/>
          <p:nvPr/>
        </p:nvSpPr>
        <p:spPr>
          <a:xfrm flipH="1" rot="10800000">
            <a:off x="5912329" y="486493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p64"/>
          <p:cNvSpPr/>
          <p:nvPr/>
        </p:nvSpPr>
        <p:spPr>
          <a:xfrm flipH="1" rot="10800000">
            <a:off x="4968066" y="374591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8" name="Google Shape;1548;p64"/>
          <p:cNvSpPr/>
          <p:nvPr/>
        </p:nvSpPr>
        <p:spPr>
          <a:xfrm flipH="1" rot="10800000">
            <a:off x="8280016" y="1331267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64"/>
          <p:cNvSpPr/>
          <p:nvPr/>
        </p:nvSpPr>
        <p:spPr>
          <a:xfrm flipH="1" rot="10800000">
            <a:off x="8803852" y="2176707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64"/>
          <p:cNvSpPr/>
          <p:nvPr/>
        </p:nvSpPr>
        <p:spPr>
          <a:xfrm flipH="1" rot="10800000">
            <a:off x="8280029" y="24708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1" name="Google Shape;1551;p64"/>
          <p:cNvGrpSpPr/>
          <p:nvPr/>
        </p:nvGrpSpPr>
        <p:grpSpPr>
          <a:xfrm>
            <a:off x="5493609" y="1473250"/>
            <a:ext cx="7174183" cy="7174183"/>
            <a:chOff x="-3791416" y="-1218645"/>
            <a:chExt cx="7569300" cy="7569300"/>
          </a:xfrm>
        </p:grpSpPr>
        <p:sp>
          <p:nvSpPr>
            <p:cNvPr id="1552" name="Google Shape;1552;p64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64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64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64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64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1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0025" scaled="0"/>
        </a:gradFill>
      </p:bgPr>
    </p:bg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65"/>
          <p:cNvSpPr txBox="1"/>
          <p:nvPr>
            <p:ph type="title"/>
          </p:nvPr>
        </p:nvSpPr>
        <p:spPr>
          <a:xfrm>
            <a:off x="4147675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59" name="Google Shape;1559;p65"/>
          <p:cNvSpPr txBox="1"/>
          <p:nvPr>
            <p:ph idx="1" type="subTitle"/>
          </p:nvPr>
        </p:nvSpPr>
        <p:spPr>
          <a:xfrm>
            <a:off x="4931875" y="3116825"/>
            <a:ext cx="31317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60" name="Google Shape;1560;p65"/>
          <p:cNvSpPr txBox="1"/>
          <p:nvPr>
            <p:ph hasCustomPrompt="1" idx="2" type="title"/>
          </p:nvPr>
        </p:nvSpPr>
        <p:spPr>
          <a:xfrm>
            <a:off x="5577925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1" name="Google Shape;1561;p65"/>
          <p:cNvSpPr/>
          <p:nvPr/>
        </p:nvSpPr>
        <p:spPr>
          <a:xfrm flipH="1" rot="10261217">
            <a:off x="7628785" y="-278083"/>
            <a:ext cx="834279" cy="99245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65"/>
          <p:cNvSpPr/>
          <p:nvPr/>
        </p:nvSpPr>
        <p:spPr>
          <a:xfrm flipH="1" rot="10605255">
            <a:off x="7712173" y="3958641"/>
            <a:ext cx="787928" cy="1269373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p65"/>
          <p:cNvSpPr/>
          <p:nvPr/>
        </p:nvSpPr>
        <p:spPr>
          <a:xfrm flipH="1">
            <a:off x="8464447" y="-23373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p65"/>
          <p:cNvSpPr/>
          <p:nvPr/>
        </p:nvSpPr>
        <p:spPr>
          <a:xfrm flipH="1">
            <a:off x="8662205" y="361446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65"/>
          <p:cNvSpPr/>
          <p:nvPr/>
        </p:nvSpPr>
        <p:spPr>
          <a:xfrm flipH="1">
            <a:off x="8493514" y="4461345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65"/>
          <p:cNvSpPr/>
          <p:nvPr/>
        </p:nvSpPr>
        <p:spPr>
          <a:xfrm flipH="1">
            <a:off x="8355164" y="-23650"/>
            <a:ext cx="858521" cy="4517949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65"/>
          <p:cNvSpPr/>
          <p:nvPr/>
        </p:nvSpPr>
        <p:spPr>
          <a:xfrm flipH="1">
            <a:off x="8689048" y="210898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p65"/>
          <p:cNvSpPr/>
          <p:nvPr/>
        </p:nvSpPr>
        <p:spPr>
          <a:xfrm flipH="1">
            <a:off x="8300354" y="4402342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65"/>
          <p:cNvSpPr/>
          <p:nvPr/>
        </p:nvSpPr>
        <p:spPr>
          <a:xfrm flipH="1">
            <a:off x="8819759" y="28493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65"/>
          <p:cNvSpPr/>
          <p:nvPr/>
        </p:nvSpPr>
        <p:spPr>
          <a:xfrm flipH="1">
            <a:off x="8300344" y="12570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65"/>
          <p:cNvSpPr/>
          <p:nvPr/>
        </p:nvSpPr>
        <p:spPr>
          <a:xfrm flipH="1">
            <a:off x="990152" y="412946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65"/>
          <p:cNvSpPr/>
          <p:nvPr/>
        </p:nvSpPr>
        <p:spPr>
          <a:xfrm flipH="1">
            <a:off x="8603836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3" name="Google Shape;1573;p65"/>
          <p:cNvSpPr/>
          <p:nvPr/>
        </p:nvSpPr>
        <p:spPr>
          <a:xfrm flipH="1">
            <a:off x="402150" y="11590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65"/>
          <p:cNvSpPr/>
          <p:nvPr/>
        </p:nvSpPr>
        <p:spPr>
          <a:xfrm flipH="1">
            <a:off x="437760" y="467755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5" name="Google Shape;1575;p65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6" name="Google Shape;1576;p65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p65"/>
          <p:cNvSpPr/>
          <p:nvPr/>
        </p:nvSpPr>
        <p:spPr>
          <a:xfrm flipH="1">
            <a:off x="2681674" y="593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p65"/>
          <p:cNvSpPr/>
          <p:nvPr/>
        </p:nvSpPr>
        <p:spPr>
          <a:xfrm flipH="1">
            <a:off x="5816121" y="47408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9" name="Google Shape;1579;p65"/>
          <p:cNvGrpSpPr/>
          <p:nvPr/>
        </p:nvGrpSpPr>
        <p:grpSpPr>
          <a:xfrm>
            <a:off x="-1461648" y="390277"/>
            <a:ext cx="4362945" cy="4362945"/>
            <a:chOff x="-3791416" y="-1218645"/>
            <a:chExt cx="7569300" cy="7569300"/>
          </a:xfrm>
        </p:grpSpPr>
        <p:sp>
          <p:nvSpPr>
            <p:cNvPr id="1580" name="Google Shape;1580;p65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65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65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65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65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66"/>
          <p:cNvSpPr txBox="1"/>
          <p:nvPr>
            <p:ph type="title"/>
          </p:nvPr>
        </p:nvSpPr>
        <p:spPr>
          <a:xfrm>
            <a:off x="2206350" y="2529125"/>
            <a:ext cx="4731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87" name="Google Shape;1587;p66"/>
          <p:cNvSpPr txBox="1"/>
          <p:nvPr>
            <p:ph idx="1" type="subTitle"/>
          </p:nvPr>
        </p:nvSpPr>
        <p:spPr>
          <a:xfrm>
            <a:off x="2999250" y="3116825"/>
            <a:ext cx="3114300" cy="69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88" name="Google Shape;1588;p66"/>
          <p:cNvSpPr txBox="1"/>
          <p:nvPr>
            <p:ph hasCustomPrompt="1" idx="2" type="title"/>
          </p:nvPr>
        </p:nvSpPr>
        <p:spPr>
          <a:xfrm>
            <a:off x="3636600" y="1331263"/>
            <a:ext cx="18396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9" name="Google Shape;1589;p66"/>
          <p:cNvSpPr/>
          <p:nvPr/>
        </p:nvSpPr>
        <p:spPr>
          <a:xfrm rot="-5400000">
            <a:off x="3796609" y="-4219391"/>
            <a:ext cx="1413858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66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66"/>
          <p:cNvSpPr/>
          <p:nvPr/>
        </p:nvSpPr>
        <p:spPr>
          <a:xfrm rot="-5400000">
            <a:off x="259780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66"/>
          <p:cNvSpPr/>
          <p:nvPr/>
        </p:nvSpPr>
        <p:spPr>
          <a:xfrm rot="-9560681">
            <a:off x="2277506" y="-11580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66"/>
          <p:cNvSpPr/>
          <p:nvPr/>
        </p:nvSpPr>
        <p:spPr>
          <a:xfrm rot="4481061">
            <a:off x="1102173" y="4581745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66"/>
          <p:cNvSpPr/>
          <p:nvPr/>
        </p:nvSpPr>
        <p:spPr>
          <a:xfrm rot="4470473">
            <a:off x="-168950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p66"/>
          <p:cNvSpPr/>
          <p:nvPr/>
        </p:nvSpPr>
        <p:spPr>
          <a:xfrm rot="5400000">
            <a:off x="802475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p66"/>
          <p:cNvSpPr/>
          <p:nvPr/>
        </p:nvSpPr>
        <p:spPr>
          <a:xfrm rot="-9467822">
            <a:off x="-428842" y="4280817"/>
            <a:ext cx="870303" cy="73227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p66"/>
          <p:cNvSpPr/>
          <p:nvPr/>
        </p:nvSpPr>
        <p:spPr>
          <a:xfrm rot="1239319">
            <a:off x="6027326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66"/>
          <p:cNvSpPr/>
          <p:nvPr/>
        </p:nvSpPr>
        <p:spPr>
          <a:xfrm flipH="1">
            <a:off x="523831" y="43608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66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66"/>
          <p:cNvSpPr/>
          <p:nvPr/>
        </p:nvSpPr>
        <p:spPr>
          <a:xfrm flipH="1">
            <a:off x="219624" y="29870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66"/>
          <p:cNvSpPr/>
          <p:nvPr/>
        </p:nvSpPr>
        <p:spPr>
          <a:xfrm flipH="1">
            <a:off x="8668575" y="43339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p66"/>
          <p:cNvSpPr/>
          <p:nvPr/>
        </p:nvSpPr>
        <p:spPr>
          <a:xfrm flipH="1">
            <a:off x="241037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66"/>
          <p:cNvSpPr/>
          <p:nvPr/>
        </p:nvSpPr>
        <p:spPr>
          <a:xfrm flipH="1">
            <a:off x="729460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66"/>
          <p:cNvSpPr/>
          <p:nvPr/>
        </p:nvSpPr>
        <p:spPr>
          <a:xfrm flipH="1">
            <a:off x="8649538" y="10785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66"/>
          <p:cNvSpPr/>
          <p:nvPr/>
        </p:nvSpPr>
        <p:spPr>
          <a:xfrm flipH="1">
            <a:off x="7563752" y="1915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66"/>
          <p:cNvSpPr/>
          <p:nvPr/>
        </p:nvSpPr>
        <p:spPr>
          <a:xfrm flipH="1">
            <a:off x="8856485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p66"/>
          <p:cNvSpPr/>
          <p:nvPr/>
        </p:nvSpPr>
        <p:spPr>
          <a:xfrm flipH="1">
            <a:off x="943171" y="47602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8" name="Google Shape;1608;p66"/>
          <p:cNvGrpSpPr/>
          <p:nvPr/>
        </p:nvGrpSpPr>
        <p:grpSpPr>
          <a:xfrm>
            <a:off x="-1683724" y="860819"/>
            <a:ext cx="3380065" cy="3379837"/>
            <a:chOff x="-1087568" y="-1126448"/>
            <a:chExt cx="2274300" cy="2274300"/>
          </a:xfrm>
        </p:grpSpPr>
        <p:sp>
          <p:nvSpPr>
            <p:cNvPr id="1609" name="Google Shape;1609;p6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6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6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6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3" name="Google Shape;1613;p66"/>
          <p:cNvGrpSpPr/>
          <p:nvPr/>
        </p:nvGrpSpPr>
        <p:grpSpPr>
          <a:xfrm>
            <a:off x="7447651" y="860819"/>
            <a:ext cx="3380065" cy="3379837"/>
            <a:chOff x="-1087568" y="-1126448"/>
            <a:chExt cx="2274300" cy="2274300"/>
          </a:xfrm>
        </p:grpSpPr>
        <p:sp>
          <p:nvSpPr>
            <p:cNvPr id="1614" name="Google Shape;1614;p6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6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6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6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8" name="Google Shape;1618;p66"/>
          <p:cNvSpPr/>
          <p:nvPr/>
        </p:nvSpPr>
        <p:spPr>
          <a:xfrm flipH="1">
            <a:off x="388402" y="2261863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7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67"/>
          <p:cNvSpPr txBox="1"/>
          <p:nvPr>
            <p:ph idx="1" type="subTitle"/>
          </p:nvPr>
        </p:nvSpPr>
        <p:spPr>
          <a:xfrm>
            <a:off x="2640300" y="3009688"/>
            <a:ext cx="38634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67"/>
          <p:cNvSpPr txBox="1"/>
          <p:nvPr>
            <p:ph idx="2" type="subTitle"/>
          </p:nvPr>
        </p:nvSpPr>
        <p:spPr>
          <a:xfrm>
            <a:off x="1646850" y="1642700"/>
            <a:ext cx="5850300" cy="13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hewy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2" name="Google Shape;1622;p67"/>
          <p:cNvSpPr/>
          <p:nvPr/>
        </p:nvSpPr>
        <p:spPr>
          <a:xfrm>
            <a:off x="-51508" y="1697622"/>
            <a:ext cx="279718" cy="1556308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67"/>
          <p:cNvSpPr/>
          <p:nvPr/>
        </p:nvSpPr>
        <p:spPr>
          <a:xfrm>
            <a:off x="-483527" y="965598"/>
            <a:ext cx="1315334" cy="3729790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67"/>
          <p:cNvSpPr/>
          <p:nvPr/>
        </p:nvSpPr>
        <p:spPr>
          <a:xfrm>
            <a:off x="-59606" y="385699"/>
            <a:ext cx="372763" cy="304888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67"/>
          <p:cNvSpPr/>
          <p:nvPr/>
        </p:nvSpPr>
        <p:spPr>
          <a:xfrm>
            <a:off x="-498326" y="385691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67"/>
          <p:cNvSpPr/>
          <p:nvPr/>
        </p:nvSpPr>
        <p:spPr>
          <a:xfrm>
            <a:off x="11539" y="1620024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67"/>
          <p:cNvSpPr/>
          <p:nvPr/>
        </p:nvSpPr>
        <p:spPr>
          <a:xfrm>
            <a:off x="-147464" y="3348051"/>
            <a:ext cx="361927" cy="546444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67"/>
          <p:cNvSpPr/>
          <p:nvPr/>
        </p:nvSpPr>
        <p:spPr>
          <a:xfrm>
            <a:off x="-482420" y="3933239"/>
            <a:ext cx="1373364" cy="1019769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67"/>
          <p:cNvSpPr/>
          <p:nvPr/>
        </p:nvSpPr>
        <p:spPr>
          <a:xfrm>
            <a:off x="-59607" y="2735370"/>
            <a:ext cx="269639" cy="710511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67"/>
          <p:cNvSpPr/>
          <p:nvPr/>
        </p:nvSpPr>
        <p:spPr>
          <a:xfrm>
            <a:off x="339497" y="2411722"/>
            <a:ext cx="154629" cy="828784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67"/>
          <p:cNvSpPr/>
          <p:nvPr/>
        </p:nvSpPr>
        <p:spPr>
          <a:xfrm>
            <a:off x="10840" y="2606733"/>
            <a:ext cx="698160" cy="156260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67"/>
          <p:cNvSpPr/>
          <p:nvPr/>
        </p:nvSpPr>
        <p:spPr>
          <a:xfrm>
            <a:off x="-59601" y="831881"/>
            <a:ext cx="891882" cy="1104307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67"/>
          <p:cNvSpPr/>
          <p:nvPr/>
        </p:nvSpPr>
        <p:spPr>
          <a:xfrm>
            <a:off x="-131697" y="-80751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67"/>
          <p:cNvSpPr/>
          <p:nvPr/>
        </p:nvSpPr>
        <p:spPr>
          <a:xfrm rot="1649251">
            <a:off x="173742" y="3661793"/>
            <a:ext cx="698189" cy="1562666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67"/>
          <p:cNvSpPr/>
          <p:nvPr/>
        </p:nvSpPr>
        <p:spPr>
          <a:xfrm rot="10800000">
            <a:off x="8889001" y="1883475"/>
            <a:ext cx="279718" cy="1556308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67"/>
          <p:cNvSpPr/>
          <p:nvPr/>
        </p:nvSpPr>
        <p:spPr>
          <a:xfrm rot="10800000">
            <a:off x="8285405" y="442018"/>
            <a:ext cx="1315334" cy="3729790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67"/>
          <p:cNvSpPr/>
          <p:nvPr/>
        </p:nvSpPr>
        <p:spPr>
          <a:xfrm rot="10800000">
            <a:off x="8804054" y="4446818"/>
            <a:ext cx="372763" cy="304888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67"/>
          <p:cNvSpPr/>
          <p:nvPr/>
        </p:nvSpPr>
        <p:spPr>
          <a:xfrm rot="10800000">
            <a:off x="7965078" y="1430460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67"/>
          <p:cNvSpPr/>
          <p:nvPr/>
        </p:nvSpPr>
        <p:spPr>
          <a:xfrm rot="10800000">
            <a:off x="8725160" y="2983755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67"/>
          <p:cNvSpPr/>
          <p:nvPr/>
        </p:nvSpPr>
        <p:spPr>
          <a:xfrm rot="10800000">
            <a:off x="8902749" y="1242911"/>
            <a:ext cx="361927" cy="546444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67"/>
          <p:cNvSpPr/>
          <p:nvPr/>
        </p:nvSpPr>
        <p:spPr>
          <a:xfrm rot="10800000">
            <a:off x="8226268" y="184398"/>
            <a:ext cx="1373364" cy="1019769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Google Shape;1642;p67"/>
          <p:cNvSpPr/>
          <p:nvPr/>
        </p:nvSpPr>
        <p:spPr>
          <a:xfrm rot="10800000">
            <a:off x="8907179" y="1691524"/>
            <a:ext cx="269639" cy="710511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67"/>
          <p:cNvSpPr/>
          <p:nvPr/>
        </p:nvSpPr>
        <p:spPr>
          <a:xfrm rot="10800000">
            <a:off x="8623086" y="1896900"/>
            <a:ext cx="154629" cy="828784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67"/>
          <p:cNvSpPr/>
          <p:nvPr/>
        </p:nvSpPr>
        <p:spPr>
          <a:xfrm rot="10800000">
            <a:off x="8408212" y="968073"/>
            <a:ext cx="698160" cy="156260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67"/>
          <p:cNvSpPr/>
          <p:nvPr/>
        </p:nvSpPr>
        <p:spPr>
          <a:xfrm rot="10800000">
            <a:off x="8284930" y="3201217"/>
            <a:ext cx="891882" cy="1104307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67"/>
          <p:cNvSpPr/>
          <p:nvPr/>
        </p:nvSpPr>
        <p:spPr>
          <a:xfrm rot="-9150749">
            <a:off x="8245280" y="-87053"/>
            <a:ext cx="698189" cy="1562666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7" name="Google Shape;1647;p67"/>
          <p:cNvSpPr/>
          <p:nvPr/>
        </p:nvSpPr>
        <p:spPr>
          <a:xfrm rot="7554719">
            <a:off x="7928494" y="2668518"/>
            <a:ext cx="1163688" cy="2604532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67"/>
          <p:cNvSpPr/>
          <p:nvPr/>
        </p:nvSpPr>
        <p:spPr>
          <a:xfrm rot="459677">
            <a:off x="426438" y="-116695"/>
            <a:ext cx="686992" cy="561899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p67"/>
          <p:cNvSpPr/>
          <p:nvPr/>
        </p:nvSpPr>
        <p:spPr>
          <a:xfrm>
            <a:off x="1071939" y="586662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67"/>
          <p:cNvSpPr/>
          <p:nvPr/>
        </p:nvSpPr>
        <p:spPr>
          <a:xfrm rot="-6722857">
            <a:off x="7762929" y="-63871"/>
            <a:ext cx="663231" cy="930108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1" name="Google Shape;1651;p67"/>
          <p:cNvGrpSpPr/>
          <p:nvPr/>
        </p:nvGrpSpPr>
        <p:grpSpPr>
          <a:xfrm>
            <a:off x="3434850" y="-1133248"/>
            <a:ext cx="2274300" cy="7430025"/>
            <a:chOff x="3421695" y="-1133248"/>
            <a:chExt cx="2274300" cy="7430025"/>
          </a:xfrm>
        </p:grpSpPr>
        <p:grpSp>
          <p:nvGrpSpPr>
            <p:cNvPr id="1652" name="Google Shape;1652;p67"/>
            <p:cNvGrpSpPr/>
            <p:nvPr/>
          </p:nvGrpSpPr>
          <p:grpSpPr>
            <a:xfrm>
              <a:off x="3421695" y="-1133248"/>
              <a:ext cx="2274300" cy="2274300"/>
              <a:chOff x="-1087568" y="-1126448"/>
              <a:chExt cx="2274300" cy="2274300"/>
            </a:xfrm>
          </p:grpSpPr>
          <p:sp>
            <p:nvSpPr>
              <p:cNvPr id="1653" name="Google Shape;1653;p67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67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67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67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7" name="Google Shape;1657;p67"/>
            <p:cNvGrpSpPr/>
            <p:nvPr/>
          </p:nvGrpSpPr>
          <p:grpSpPr>
            <a:xfrm>
              <a:off x="3421695" y="4022477"/>
              <a:ext cx="2274300" cy="2274300"/>
              <a:chOff x="-1087568" y="-1126448"/>
              <a:chExt cx="2274300" cy="2274300"/>
            </a:xfrm>
          </p:grpSpPr>
          <p:sp>
            <p:nvSpPr>
              <p:cNvPr id="1658" name="Google Shape;1658;p67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67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67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67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62" name="Google Shape;1662;p67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3" name="Google Shape;1663;p67"/>
          <p:cNvSpPr/>
          <p:nvPr/>
        </p:nvSpPr>
        <p:spPr>
          <a:xfrm>
            <a:off x="250550" y="44921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67"/>
          <p:cNvSpPr/>
          <p:nvPr/>
        </p:nvSpPr>
        <p:spPr>
          <a:xfrm>
            <a:off x="5420825" y="4446813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p67"/>
          <p:cNvSpPr/>
          <p:nvPr/>
        </p:nvSpPr>
        <p:spPr>
          <a:xfrm>
            <a:off x="3376337" y="20232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67"/>
          <p:cNvSpPr/>
          <p:nvPr/>
        </p:nvSpPr>
        <p:spPr>
          <a:xfrm>
            <a:off x="329909" y="37901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Google Shape;1667;p67"/>
          <p:cNvSpPr/>
          <p:nvPr/>
        </p:nvSpPr>
        <p:spPr>
          <a:xfrm>
            <a:off x="167987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67"/>
          <p:cNvSpPr/>
          <p:nvPr/>
        </p:nvSpPr>
        <p:spPr>
          <a:xfrm>
            <a:off x="8534623" y="46695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67"/>
          <p:cNvSpPr/>
          <p:nvPr/>
        </p:nvSpPr>
        <p:spPr>
          <a:xfrm>
            <a:off x="8280025" y="72340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67"/>
          <p:cNvSpPr/>
          <p:nvPr/>
        </p:nvSpPr>
        <p:spPr>
          <a:xfrm>
            <a:off x="4693628" y="488881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67"/>
          <p:cNvSpPr/>
          <p:nvPr/>
        </p:nvSpPr>
        <p:spPr>
          <a:xfrm>
            <a:off x="988187" y="29642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67"/>
          <p:cNvSpPr/>
          <p:nvPr/>
        </p:nvSpPr>
        <p:spPr>
          <a:xfrm>
            <a:off x="3907184" y="48288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67"/>
          <p:cNvSpPr/>
          <p:nvPr/>
        </p:nvSpPr>
        <p:spPr>
          <a:xfrm>
            <a:off x="5004134" y="2338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4" name="Google Shape;1674;p67"/>
          <p:cNvSpPr/>
          <p:nvPr/>
        </p:nvSpPr>
        <p:spPr>
          <a:xfrm>
            <a:off x="8727284" y="4550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9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68"/>
          <p:cNvSpPr txBox="1"/>
          <p:nvPr>
            <p:ph type="title"/>
          </p:nvPr>
        </p:nvSpPr>
        <p:spPr>
          <a:xfrm>
            <a:off x="740125" y="457200"/>
            <a:ext cx="767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7" name="Google Shape;1677;p68"/>
          <p:cNvSpPr/>
          <p:nvPr/>
        </p:nvSpPr>
        <p:spPr>
          <a:xfrm rot="-6329527">
            <a:off x="8206913" y="-28528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p68"/>
          <p:cNvSpPr/>
          <p:nvPr/>
        </p:nvSpPr>
        <p:spPr>
          <a:xfrm rot="-9560678">
            <a:off x="-310329" y="-164985"/>
            <a:ext cx="1111233" cy="935086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68"/>
          <p:cNvSpPr/>
          <p:nvPr/>
        </p:nvSpPr>
        <p:spPr>
          <a:xfrm rot="5400000">
            <a:off x="3906068" y="19768"/>
            <a:ext cx="1356514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68"/>
          <p:cNvSpPr/>
          <p:nvPr/>
        </p:nvSpPr>
        <p:spPr>
          <a:xfrm rot="4470473">
            <a:off x="-182012" y="425311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68"/>
          <p:cNvSpPr/>
          <p:nvPr/>
        </p:nvSpPr>
        <p:spPr>
          <a:xfrm rot="-8584896">
            <a:off x="8471718" y="4175159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68"/>
          <p:cNvSpPr/>
          <p:nvPr/>
        </p:nvSpPr>
        <p:spPr>
          <a:xfrm flipH="1">
            <a:off x="266576" y="27444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3" name="Google Shape;1683;p68"/>
          <p:cNvSpPr/>
          <p:nvPr/>
        </p:nvSpPr>
        <p:spPr>
          <a:xfrm flipH="1">
            <a:off x="8759032" y="107860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p68"/>
          <p:cNvSpPr/>
          <p:nvPr/>
        </p:nvSpPr>
        <p:spPr>
          <a:xfrm flipH="1">
            <a:off x="549198" y="482245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p68"/>
          <p:cNvSpPr/>
          <p:nvPr/>
        </p:nvSpPr>
        <p:spPr>
          <a:xfrm flipH="1">
            <a:off x="8716463" y="40984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6" name="Google Shape;1686;p68"/>
          <p:cNvSpPr/>
          <p:nvPr/>
        </p:nvSpPr>
        <p:spPr>
          <a:xfrm flipH="1">
            <a:off x="419284" y="1495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68"/>
          <p:cNvSpPr/>
          <p:nvPr/>
        </p:nvSpPr>
        <p:spPr>
          <a:xfrm flipH="1">
            <a:off x="7281540" y="49280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68"/>
          <p:cNvSpPr/>
          <p:nvPr/>
        </p:nvSpPr>
        <p:spPr>
          <a:xfrm flipH="1">
            <a:off x="8315726" y="4333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9" name="Google Shape;1689;p68"/>
          <p:cNvSpPr/>
          <p:nvPr/>
        </p:nvSpPr>
        <p:spPr>
          <a:xfrm flipH="1">
            <a:off x="7845365" y="3087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68"/>
          <p:cNvSpPr/>
          <p:nvPr/>
        </p:nvSpPr>
        <p:spPr>
          <a:xfrm flipH="1">
            <a:off x="8843423" y="44613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p68"/>
          <p:cNvSpPr/>
          <p:nvPr/>
        </p:nvSpPr>
        <p:spPr>
          <a:xfrm flipH="1">
            <a:off x="930109" y="47703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2" name="Google Shape;1692;p68"/>
          <p:cNvSpPr/>
          <p:nvPr/>
        </p:nvSpPr>
        <p:spPr>
          <a:xfrm flipH="1">
            <a:off x="109065" y="4461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68"/>
          <p:cNvSpPr txBox="1"/>
          <p:nvPr>
            <p:ph idx="1" type="subTitle"/>
          </p:nvPr>
        </p:nvSpPr>
        <p:spPr>
          <a:xfrm>
            <a:off x="751900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694" name="Google Shape;1694;p68"/>
          <p:cNvSpPr txBox="1"/>
          <p:nvPr>
            <p:ph idx="2" type="subTitle"/>
          </p:nvPr>
        </p:nvSpPr>
        <p:spPr>
          <a:xfrm>
            <a:off x="876250" y="3587825"/>
            <a:ext cx="1644900" cy="6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5" name="Google Shape;1695;p68"/>
          <p:cNvSpPr txBox="1"/>
          <p:nvPr>
            <p:ph idx="3" type="subTitle"/>
          </p:nvPr>
        </p:nvSpPr>
        <p:spPr>
          <a:xfrm>
            <a:off x="2746225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696" name="Google Shape;1696;p68"/>
          <p:cNvSpPr txBox="1"/>
          <p:nvPr>
            <p:ph idx="4" type="subTitle"/>
          </p:nvPr>
        </p:nvSpPr>
        <p:spPr>
          <a:xfrm>
            <a:off x="2870575" y="3587825"/>
            <a:ext cx="16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7" name="Google Shape;1697;p68"/>
          <p:cNvSpPr txBox="1"/>
          <p:nvPr>
            <p:ph idx="5" type="subTitle"/>
          </p:nvPr>
        </p:nvSpPr>
        <p:spPr>
          <a:xfrm>
            <a:off x="4740538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698" name="Google Shape;1698;p68"/>
          <p:cNvSpPr txBox="1"/>
          <p:nvPr>
            <p:ph idx="6" type="subTitle"/>
          </p:nvPr>
        </p:nvSpPr>
        <p:spPr>
          <a:xfrm>
            <a:off x="4864900" y="3587825"/>
            <a:ext cx="16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9" name="Google Shape;1699;p68"/>
          <p:cNvSpPr txBox="1"/>
          <p:nvPr>
            <p:ph idx="7" type="subTitle"/>
          </p:nvPr>
        </p:nvSpPr>
        <p:spPr>
          <a:xfrm>
            <a:off x="591250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0" name="Google Shape;1700;p68"/>
          <p:cNvSpPr txBox="1"/>
          <p:nvPr>
            <p:ph idx="8" type="subTitle"/>
          </p:nvPr>
        </p:nvSpPr>
        <p:spPr>
          <a:xfrm>
            <a:off x="2585579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1" name="Google Shape;1701;p68"/>
          <p:cNvSpPr txBox="1"/>
          <p:nvPr>
            <p:ph idx="9" type="subTitle"/>
          </p:nvPr>
        </p:nvSpPr>
        <p:spPr>
          <a:xfrm>
            <a:off x="4579909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2" name="Google Shape;1702;p68"/>
          <p:cNvSpPr txBox="1"/>
          <p:nvPr>
            <p:ph idx="13" type="subTitle"/>
          </p:nvPr>
        </p:nvSpPr>
        <p:spPr>
          <a:xfrm>
            <a:off x="6734888" y="2647000"/>
            <a:ext cx="1893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7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1703" name="Google Shape;1703;p68"/>
          <p:cNvSpPr txBox="1"/>
          <p:nvPr>
            <p:ph idx="14" type="subTitle"/>
          </p:nvPr>
        </p:nvSpPr>
        <p:spPr>
          <a:xfrm>
            <a:off x="6859238" y="3587825"/>
            <a:ext cx="16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4" name="Google Shape;1704;p68"/>
          <p:cNvSpPr txBox="1"/>
          <p:nvPr>
            <p:ph idx="15" type="subTitle"/>
          </p:nvPr>
        </p:nvSpPr>
        <p:spPr>
          <a:xfrm>
            <a:off x="6574238" y="3180850"/>
            <a:ext cx="2214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9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69"/>
          <p:cNvSpPr txBox="1"/>
          <p:nvPr>
            <p:ph hasCustomPrompt="1" type="title"/>
          </p:nvPr>
        </p:nvSpPr>
        <p:spPr>
          <a:xfrm>
            <a:off x="1763613" y="457800"/>
            <a:ext cx="56169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5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1707" name="Google Shape;1707;p69"/>
          <p:cNvSpPr txBox="1"/>
          <p:nvPr>
            <p:ph idx="1" type="subTitle"/>
          </p:nvPr>
        </p:nvSpPr>
        <p:spPr>
          <a:xfrm>
            <a:off x="2526000" y="1223675"/>
            <a:ext cx="4092000" cy="3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8" name="Google Shape;1708;p69"/>
          <p:cNvSpPr txBox="1"/>
          <p:nvPr>
            <p:ph hasCustomPrompt="1" idx="2" type="title"/>
          </p:nvPr>
        </p:nvSpPr>
        <p:spPr>
          <a:xfrm>
            <a:off x="1763488" y="1966563"/>
            <a:ext cx="56169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5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1709" name="Google Shape;1709;p69"/>
          <p:cNvSpPr txBox="1"/>
          <p:nvPr>
            <p:ph idx="3" type="subTitle"/>
          </p:nvPr>
        </p:nvSpPr>
        <p:spPr>
          <a:xfrm>
            <a:off x="2526000" y="2732438"/>
            <a:ext cx="4092000" cy="3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0" name="Google Shape;1710;p69"/>
          <p:cNvSpPr txBox="1"/>
          <p:nvPr>
            <p:ph hasCustomPrompt="1" idx="4" type="title"/>
          </p:nvPr>
        </p:nvSpPr>
        <p:spPr>
          <a:xfrm>
            <a:off x="1763613" y="3475325"/>
            <a:ext cx="56169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5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1711" name="Google Shape;1711;p69"/>
          <p:cNvSpPr txBox="1"/>
          <p:nvPr>
            <p:ph idx="5" type="subTitle"/>
          </p:nvPr>
        </p:nvSpPr>
        <p:spPr>
          <a:xfrm>
            <a:off x="2526000" y="4241200"/>
            <a:ext cx="4092000" cy="3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2" name="Google Shape;1712;p69"/>
          <p:cNvSpPr/>
          <p:nvPr/>
        </p:nvSpPr>
        <p:spPr>
          <a:xfrm flipH="1">
            <a:off x="2410749" y="2554322"/>
            <a:ext cx="26641" cy="29978"/>
          </a:xfrm>
          <a:custGeom>
            <a:rect b="b" l="l" r="r" t="t"/>
            <a:pathLst>
              <a:path extrusionOk="0" h="476" w="423">
                <a:moveTo>
                  <a:pt x="1" y="1"/>
                </a:moveTo>
                <a:lnTo>
                  <a:pt x="1" y="475"/>
                </a:lnTo>
                <a:lnTo>
                  <a:pt x="277" y="475"/>
                </a:lnTo>
                <a:cubicBezTo>
                  <a:pt x="354" y="475"/>
                  <a:pt x="422" y="407"/>
                  <a:pt x="422" y="330"/>
                </a:cubicBezTo>
                <a:lnTo>
                  <a:pt x="422" y="1"/>
                </a:lnTo>
                <a:close/>
              </a:path>
            </a:pathLst>
          </a:custGeom>
          <a:solidFill>
            <a:srgbClr val="132B5F">
              <a:alpha val="28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69"/>
          <p:cNvSpPr/>
          <p:nvPr/>
        </p:nvSpPr>
        <p:spPr>
          <a:xfrm>
            <a:off x="9067886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14" name="Google Shape;1714;p69"/>
          <p:cNvSpPr/>
          <p:nvPr/>
        </p:nvSpPr>
        <p:spPr>
          <a:xfrm>
            <a:off x="8450067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69"/>
          <p:cNvSpPr/>
          <p:nvPr/>
        </p:nvSpPr>
        <p:spPr>
          <a:xfrm>
            <a:off x="7590046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69"/>
          <p:cNvSpPr/>
          <p:nvPr/>
        </p:nvSpPr>
        <p:spPr>
          <a:xfrm rot="-929517">
            <a:off x="8452558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69"/>
          <p:cNvSpPr/>
          <p:nvPr/>
        </p:nvSpPr>
        <p:spPr>
          <a:xfrm>
            <a:off x="8342679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8" name="Google Shape;1718;p69"/>
          <p:cNvSpPr/>
          <p:nvPr/>
        </p:nvSpPr>
        <p:spPr>
          <a:xfrm>
            <a:off x="32298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69"/>
          <p:cNvSpPr/>
          <p:nvPr/>
        </p:nvSpPr>
        <p:spPr>
          <a:xfrm>
            <a:off x="-63806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0" name="Google Shape;1720;p69"/>
          <p:cNvSpPr/>
          <p:nvPr/>
        </p:nvSpPr>
        <p:spPr>
          <a:xfrm>
            <a:off x="-25300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1" name="Google Shape;1721;p69"/>
          <p:cNvSpPr/>
          <p:nvPr/>
        </p:nvSpPr>
        <p:spPr>
          <a:xfrm>
            <a:off x="-18106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2" name="Google Shape;1722;p69"/>
          <p:cNvGrpSpPr/>
          <p:nvPr/>
        </p:nvGrpSpPr>
        <p:grpSpPr>
          <a:xfrm>
            <a:off x="-1081493" y="-1126448"/>
            <a:ext cx="2274300" cy="2274300"/>
            <a:chOff x="-1087568" y="-1126448"/>
            <a:chExt cx="2274300" cy="2274300"/>
          </a:xfrm>
        </p:grpSpPr>
        <p:sp>
          <p:nvSpPr>
            <p:cNvPr id="1723" name="Google Shape;1723;p6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6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6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6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7" name="Google Shape;1727;p69"/>
          <p:cNvGrpSpPr/>
          <p:nvPr/>
        </p:nvGrpSpPr>
        <p:grpSpPr>
          <a:xfrm>
            <a:off x="8006457" y="4004977"/>
            <a:ext cx="2274300" cy="2274300"/>
            <a:chOff x="-1087568" y="-1126448"/>
            <a:chExt cx="2274300" cy="2274300"/>
          </a:xfrm>
        </p:grpSpPr>
        <p:sp>
          <p:nvSpPr>
            <p:cNvPr id="1728" name="Google Shape;1728;p6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6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6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6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2" name="Google Shape;1732;p69"/>
          <p:cNvSpPr/>
          <p:nvPr/>
        </p:nvSpPr>
        <p:spPr>
          <a:xfrm>
            <a:off x="776050" y="6584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69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4" name="Google Shape;1734;p69"/>
          <p:cNvSpPr/>
          <p:nvPr/>
        </p:nvSpPr>
        <p:spPr>
          <a:xfrm>
            <a:off x="8521725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69"/>
          <p:cNvSpPr/>
          <p:nvPr/>
        </p:nvSpPr>
        <p:spPr>
          <a:xfrm>
            <a:off x="303000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69"/>
          <p:cNvSpPr/>
          <p:nvPr/>
        </p:nvSpPr>
        <p:spPr>
          <a:xfrm>
            <a:off x="448175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7" name="Google Shape;1737;p69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8" name="Google Shape;1738;p69"/>
          <p:cNvSpPr/>
          <p:nvPr/>
        </p:nvSpPr>
        <p:spPr>
          <a:xfrm>
            <a:off x="1063675" y="1262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69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0" name="Google Shape;1740;p69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1" name="Google Shape;1741;p69"/>
          <p:cNvSpPr/>
          <p:nvPr/>
        </p:nvSpPr>
        <p:spPr>
          <a:xfrm>
            <a:off x="8926813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p69"/>
          <p:cNvSpPr/>
          <p:nvPr/>
        </p:nvSpPr>
        <p:spPr>
          <a:xfrm>
            <a:off x="84938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69"/>
          <p:cNvSpPr/>
          <p:nvPr/>
        </p:nvSpPr>
        <p:spPr>
          <a:xfrm>
            <a:off x="1773048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4" name="Google Shape;1744;p69"/>
          <p:cNvSpPr/>
          <p:nvPr/>
        </p:nvSpPr>
        <p:spPr>
          <a:xfrm>
            <a:off x="266036" y="1862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70"/>
          <p:cNvSpPr txBox="1"/>
          <p:nvPr>
            <p:ph type="title"/>
          </p:nvPr>
        </p:nvSpPr>
        <p:spPr>
          <a:xfrm>
            <a:off x="716850" y="45482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7" name="Google Shape;1747;p70"/>
          <p:cNvSpPr/>
          <p:nvPr/>
        </p:nvSpPr>
        <p:spPr>
          <a:xfrm rot="10800000">
            <a:off x="133083" y="3587971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8" name="Google Shape;1748;p70"/>
          <p:cNvSpPr/>
          <p:nvPr/>
        </p:nvSpPr>
        <p:spPr>
          <a:xfrm rot="10800000">
            <a:off x="479790" y="-77462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9" name="Google Shape;1749;p70"/>
          <p:cNvSpPr/>
          <p:nvPr/>
        </p:nvSpPr>
        <p:spPr>
          <a:xfrm rot="10800000">
            <a:off x="-37434" y="2735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0" name="Google Shape;1750;p70"/>
          <p:cNvSpPr/>
          <p:nvPr/>
        </p:nvSpPr>
        <p:spPr>
          <a:xfrm rot="9870421">
            <a:off x="89918" y="-98755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p70"/>
          <p:cNvSpPr/>
          <p:nvPr/>
        </p:nvSpPr>
        <p:spPr>
          <a:xfrm rot="10800000">
            <a:off x="-49750" y="4167587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70"/>
          <p:cNvSpPr/>
          <p:nvPr/>
        </p:nvSpPr>
        <p:spPr>
          <a:xfrm flipH="1">
            <a:off x="78863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70"/>
          <p:cNvSpPr/>
          <p:nvPr/>
        </p:nvSpPr>
        <p:spPr>
          <a:xfrm flipH="1">
            <a:off x="402150" y="12413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p70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70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70"/>
          <p:cNvSpPr/>
          <p:nvPr/>
        </p:nvSpPr>
        <p:spPr>
          <a:xfrm flipH="1">
            <a:off x="1629421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7" name="Google Shape;1757;p70"/>
          <p:cNvSpPr/>
          <p:nvPr/>
        </p:nvSpPr>
        <p:spPr>
          <a:xfrm>
            <a:off x="8187706" y="-580875"/>
            <a:ext cx="724400" cy="2011700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8" name="Google Shape;1758;p70"/>
          <p:cNvSpPr/>
          <p:nvPr/>
        </p:nvSpPr>
        <p:spPr>
          <a:xfrm>
            <a:off x="7726931" y="4647937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9" name="Google Shape;1759;p70"/>
          <p:cNvSpPr/>
          <p:nvPr/>
        </p:nvSpPr>
        <p:spPr>
          <a:xfrm>
            <a:off x="8119617" y="-11350"/>
            <a:ext cx="1018707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0" name="Google Shape;1760;p70"/>
          <p:cNvSpPr/>
          <p:nvPr/>
        </p:nvSpPr>
        <p:spPr>
          <a:xfrm rot="-929579">
            <a:off x="8429819" y="45827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1" name="Google Shape;1761;p70"/>
          <p:cNvSpPr/>
          <p:nvPr/>
        </p:nvSpPr>
        <p:spPr>
          <a:xfrm>
            <a:off x="8698731" y="-703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2" name="Google Shape;1762;p70"/>
          <p:cNvSpPr/>
          <p:nvPr/>
        </p:nvSpPr>
        <p:spPr>
          <a:xfrm flipH="1" rot="10800000">
            <a:off x="8869327" y="1012084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3" name="Google Shape;1763;p70"/>
          <p:cNvSpPr/>
          <p:nvPr/>
        </p:nvSpPr>
        <p:spPr>
          <a:xfrm flipH="1" rot="10800000">
            <a:off x="8507989" y="364072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4" name="Google Shape;1764;p70"/>
          <p:cNvSpPr/>
          <p:nvPr/>
        </p:nvSpPr>
        <p:spPr>
          <a:xfrm flipH="1" rot="10800000">
            <a:off x="8915664" y="4362734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p70"/>
          <p:cNvSpPr/>
          <p:nvPr/>
        </p:nvSpPr>
        <p:spPr>
          <a:xfrm flipH="1" rot="10800000">
            <a:off x="8456275" y="518598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71"/>
          <p:cNvSpPr txBox="1"/>
          <p:nvPr>
            <p:ph type="title"/>
          </p:nvPr>
        </p:nvSpPr>
        <p:spPr>
          <a:xfrm>
            <a:off x="716800" y="4557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68" name="Google Shape;1768;p71"/>
          <p:cNvSpPr/>
          <p:nvPr/>
        </p:nvSpPr>
        <p:spPr>
          <a:xfrm flipH="1">
            <a:off x="71330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9" name="Google Shape;1769;p71"/>
          <p:cNvSpPr/>
          <p:nvPr/>
        </p:nvSpPr>
        <p:spPr>
          <a:xfrm flipH="1">
            <a:off x="-7861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Google Shape;1770;p71"/>
          <p:cNvSpPr/>
          <p:nvPr/>
        </p:nvSpPr>
        <p:spPr>
          <a:xfrm flipH="1">
            <a:off x="673855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71"/>
          <p:cNvSpPr/>
          <p:nvPr/>
        </p:nvSpPr>
        <p:spPr>
          <a:xfrm flipH="1" rot="929517">
            <a:off x="-5379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p71"/>
          <p:cNvSpPr/>
          <p:nvPr/>
        </p:nvSpPr>
        <p:spPr>
          <a:xfrm flipH="1">
            <a:off x="-5637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71"/>
          <p:cNvSpPr/>
          <p:nvPr/>
        </p:nvSpPr>
        <p:spPr>
          <a:xfrm flipH="1">
            <a:off x="8438476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4" name="Google Shape;1774;p71"/>
          <p:cNvSpPr/>
          <p:nvPr/>
        </p:nvSpPr>
        <p:spPr>
          <a:xfrm flipH="1">
            <a:off x="8636234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5" name="Google Shape;1775;p71"/>
          <p:cNvSpPr/>
          <p:nvPr/>
        </p:nvSpPr>
        <p:spPr>
          <a:xfrm flipH="1">
            <a:off x="8467543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6" name="Google Shape;1776;p71"/>
          <p:cNvSpPr/>
          <p:nvPr/>
        </p:nvSpPr>
        <p:spPr>
          <a:xfrm flipH="1">
            <a:off x="8460328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7" name="Google Shape;1777;p71"/>
          <p:cNvGrpSpPr/>
          <p:nvPr/>
        </p:nvGrpSpPr>
        <p:grpSpPr>
          <a:xfrm flipH="1">
            <a:off x="7951632" y="-1126448"/>
            <a:ext cx="2274300" cy="2274300"/>
            <a:chOff x="-1087568" y="-1126448"/>
            <a:chExt cx="2274300" cy="2274300"/>
          </a:xfrm>
        </p:grpSpPr>
        <p:sp>
          <p:nvSpPr>
            <p:cNvPr id="1778" name="Google Shape;1778;p71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71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71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71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2" name="Google Shape;1782;p71"/>
          <p:cNvGrpSpPr/>
          <p:nvPr/>
        </p:nvGrpSpPr>
        <p:grpSpPr>
          <a:xfrm flipH="1">
            <a:off x="-1136318" y="4004977"/>
            <a:ext cx="2274300" cy="2274300"/>
            <a:chOff x="-1087568" y="-1126448"/>
            <a:chExt cx="2274300" cy="2274300"/>
          </a:xfrm>
        </p:grpSpPr>
        <p:sp>
          <p:nvSpPr>
            <p:cNvPr id="1783" name="Google Shape;1783;p71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71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71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71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7" name="Google Shape;1787;p71"/>
          <p:cNvSpPr/>
          <p:nvPr/>
        </p:nvSpPr>
        <p:spPr>
          <a:xfrm flipH="1">
            <a:off x="8092314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71"/>
          <p:cNvSpPr/>
          <p:nvPr/>
        </p:nvSpPr>
        <p:spPr>
          <a:xfrm flipH="1">
            <a:off x="111264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71"/>
          <p:cNvSpPr/>
          <p:nvPr/>
        </p:nvSpPr>
        <p:spPr>
          <a:xfrm flipH="1">
            <a:off x="470014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71"/>
          <p:cNvSpPr/>
          <p:nvPr/>
        </p:nvSpPr>
        <p:spPr>
          <a:xfrm flipH="1">
            <a:off x="8781413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71"/>
          <p:cNvSpPr/>
          <p:nvPr/>
        </p:nvSpPr>
        <p:spPr>
          <a:xfrm flipH="1">
            <a:off x="8636238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2" name="Google Shape;1792;p71"/>
          <p:cNvSpPr/>
          <p:nvPr/>
        </p:nvSpPr>
        <p:spPr>
          <a:xfrm flipH="1">
            <a:off x="247877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3" name="Google Shape;1793;p71"/>
          <p:cNvSpPr/>
          <p:nvPr/>
        </p:nvSpPr>
        <p:spPr>
          <a:xfrm flipH="1">
            <a:off x="8953138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4" name="Google Shape;1794;p71"/>
          <p:cNvSpPr/>
          <p:nvPr/>
        </p:nvSpPr>
        <p:spPr>
          <a:xfrm flipH="1">
            <a:off x="594661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5" name="Google Shape;1795;p71"/>
          <p:cNvSpPr/>
          <p:nvPr/>
        </p:nvSpPr>
        <p:spPr>
          <a:xfrm flipH="1">
            <a:off x="470013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6" name="Google Shape;1796;p71"/>
          <p:cNvSpPr/>
          <p:nvPr/>
        </p:nvSpPr>
        <p:spPr>
          <a:xfrm flipH="1">
            <a:off x="157601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7" name="Google Shape;1797;p71"/>
          <p:cNvSpPr/>
          <p:nvPr/>
        </p:nvSpPr>
        <p:spPr>
          <a:xfrm flipH="1">
            <a:off x="8906802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71"/>
          <p:cNvSpPr/>
          <p:nvPr/>
        </p:nvSpPr>
        <p:spPr>
          <a:xfrm flipH="1">
            <a:off x="7251873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9" name="Google Shape;1799;p71"/>
          <p:cNvSpPr/>
          <p:nvPr/>
        </p:nvSpPr>
        <p:spPr>
          <a:xfrm flipH="1">
            <a:off x="16618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72"/>
          <p:cNvSpPr txBox="1"/>
          <p:nvPr>
            <p:ph type="title"/>
          </p:nvPr>
        </p:nvSpPr>
        <p:spPr>
          <a:xfrm>
            <a:off x="719813" y="1500625"/>
            <a:ext cx="3775800" cy="10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02" name="Google Shape;1802;p72"/>
          <p:cNvSpPr txBox="1"/>
          <p:nvPr>
            <p:ph idx="1" type="subTitle"/>
          </p:nvPr>
        </p:nvSpPr>
        <p:spPr>
          <a:xfrm>
            <a:off x="719813" y="2716475"/>
            <a:ext cx="3775800" cy="92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803" name="Google Shape;1803;p72"/>
          <p:cNvGrpSpPr/>
          <p:nvPr/>
        </p:nvGrpSpPr>
        <p:grpSpPr>
          <a:xfrm>
            <a:off x="4912443" y="1017517"/>
            <a:ext cx="5839715" cy="5839715"/>
            <a:chOff x="-3791416" y="-1218645"/>
            <a:chExt cx="7569300" cy="7569300"/>
          </a:xfrm>
        </p:grpSpPr>
        <p:sp>
          <p:nvSpPr>
            <p:cNvPr id="1804" name="Google Shape;1804;p72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72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72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72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72"/>
            <p:cNvSpPr/>
            <p:nvPr/>
          </p:nvSpPr>
          <p:spPr>
            <a:xfrm>
              <a:off x="-3791416" y="-1218645"/>
              <a:ext cx="7569300" cy="756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9" name="Google Shape;1809;p72"/>
          <p:cNvSpPr/>
          <p:nvPr/>
        </p:nvSpPr>
        <p:spPr>
          <a:xfrm>
            <a:off x="26223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0" name="Google Shape;1810;p72"/>
          <p:cNvSpPr/>
          <p:nvPr/>
        </p:nvSpPr>
        <p:spPr>
          <a:xfrm>
            <a:off x="-69881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1" name="Google Shape;1811;p72"/>
          <p:cNvSpPr/>
          <p:nvPr/>
        </p:nvSpPr>
        <p:spPr>
          <a:xfrm>
            <a:off x="-31375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2" name="Google Shape;1812;p72"/>
          <p:cNvSpPr/>
          <p:nvPr/>
        </p:nvSpPr>
        <p:spPr>
          <a:xfrm>
            <a:off x="-24181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3" name="Google Shape;1813;p72"/>
          <p:cNvSpPr/>
          <p:nvPr/>
        </p:nvSpPr>
        <p:spPr>
          <a:xfrm>
            <a:off x="284538" y="21094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4" name="Google Shape;1814;p72"/>
          <p:cNvSpPr/>
          <p:nvPr/>
        </p:nvSpPr>
        <p:spPr>
          <a:xfrm>
            <a:off x="4827850" y="3835650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5" name="Google Shape;1815;p72"/>
          <p:cNvSpPr/>
          <p:nvPr/>
        </p:nvSpPr>
        <p:spPr>
          <a:xfrm>
            <a:off x="575663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6" name="Google Shape;1816;p72"/>
          <p:cNvSpPr/>
          <p:nvPr/>
        </p:nvSpPr>
        <p:spPr>
          <a:xfrm>
            <a:off x="442100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7" name="Google Shape;1817;p72"/>
          <p:cNvSpPr/>
          <p:nvPr/>
        </p:nvSpPr>
        <p:spPr>
          <a:xfrm>
            <a:off x="8519163" y="164967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8" name="Google Shape;1818;p72"/>
          <p:cNvSpPr/>
          <p:nvPr/>
        </p:nvSpPr>
        <p:spPr>
          <a:xfrm>
            <a:off x="284550" y="285425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9" name="Google Shape;1819;p72"/>
          <p:cNvSpPr/>
          <p:nvPr/>
        </p:nvSpPr>
        <p:spPr>
          <a:xfrm>
            <a:off x="5572099" y="45341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0" name="Google Shape;1820;p72"/>
          <p:cNvSpPr/>
          <p:nvPr/>
        </p:nvSpPr>
        <p:spPr>
          <a:xfrm>
            <a:off x="8835413" y="760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72"/>
          <p:cNvSpPr/>
          <p:nvPr/>
        </p:nvSpPr>
        <p:spPr>
          <a:xfrm>
            <a:off x="8598538" y="46535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2" name="Google Shape;1822;p72"/>
          <p:cNvSpPr/>
          <p:nvPr/>
        </p:nvSpPr>
        <p:spPr>
          <a:xfrm>
            <a:off x="2553123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3" name="Google Shape;1823;p72"/>
          <p:cNvSpPr/>
          <p:nvPr/>
        </p:nvSpPr>
        <p:spPr>
          <a:xfrm>
            <a:off x="7101073" y="2357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4" name="Google Shape;1824;p72"/>
          <p:cNvSpPr/>
          <p:nvPr/>
        </p:nvSpPr>
        <p:spPr>
          <a:xfrm>
            <a:off x="74447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5" name="Google Shape;1825;p72"/>
          <p:cNvSpPr/>
          <p:nvPr/>
        </p:nvSpPr>
        <p:spPr>
          <a:xfrm>
            <a:off x="6794225" y="15006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0025" scaled="0"/>
        </a:gradFill>
      </p:bgPr>
    </p:bg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73"/>
          <p:cNvSpPr txBox="1"/>
          <p:nvPr>
            <p:ph idx="1" type="subTitle"/>
          </p:nvPr>
        </p:nvSpPr>
        <p:spPr>
          <a:xfrm>
            <a:off x="4519650" y="2827025"/>
            <a:ext cx="3850800" cy="8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8" name="Google Shape;1828;p73"/>
          <p:cNvSpPr txBox="1"/>
          <p:nvPr>
            <p:ph type="title"/>
          </p:nvPr>
        </p:nvSpPr>
        <p:spPr>
          <a:xfrm>
            <a:off x="4519650" y="1451375"/>
            <a:ext cx="3850800" cy="14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9" name="Google Shape;1829;p73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73"/>
          <p:cNvSpPr/>
          <p:nvPr/>
        </p:nvSpPr>
        <p:spPr>
          <a:xfrm flipH="1" rot="-5400000">
            <a:off x="3626412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1" name="Google Shape;1831;p73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2" name="Google Shape;1832;p73"/>
          <p:cNvSpPr/>
          <p:nvPr/>
        </p:nvSpPr>
        <p:spPr>
          <a:xfrm flipH="1" rot="-5400000">
            <a:off x="30283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3" name="Google Shape;1833;p73"/>
          <p:cNvSpPr/>
          <p:nvPr/>
        </p:nvSpPr>
        <p:spPr>
          <a:xfrm flipH="1" rot="8584896">
            <a:off x="8435376" y="350289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73"/>
          <p:cNvSpPr/>
          <p:nvPr/>
        </p:nvSpPr>
        <p:spPr>
          <a:xfrm flipH="1" rot="-1239319">
            <a:off x="2314915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5" name="Google Shape;1835;p73"/>
          <p:cNvSpPr/>
          <p:nvPr/>
        </p:nvSpPr>
        <p:spPr>
          <a:xfrm>
            <a:off x="8328800" y="419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6" name="Google Shape;1836;p73"/>
          <p:cNvSpPr/>
          <p:nvPr/>
        </p:nvSpPr>
        <p:spPr>
          <a:xfrm>
            <a:off x="8885124" y="4490975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7" name="Google Shape;1837;p73"/>
          <p:cNvSpPr/>
          <p:nvPr/>
        </p:nvSpPr>
        <p:spPr>
          <a:xfrm>
            <a:off x="8801936" y="10989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8" name="Google Shape;1838;p73"/>
          <p:cNvSpPr/>
          <p:nvPr/>
        </p:nvSpPr>
        <p:spPr>
          <a:xfrm>
            <a:off x="616147" y="46621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9" name="Google Shape;1839;p73"/>
          <p:cNvSpPr/>
          <p:nvPr/>
        </p:nvSpPr>
        <p:spPr>
          <a:xfrm>
            <a:off x="253287" y="26893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0" name="Google Shape;1840;p73"/>
          <p:cNvSpPr/>
          <p:nvPr/>
        </p:nvSpPr>
        <p:spPr>
          <a:xfrm>
            <a:off x="8370461" y="46125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1" name="Google Shape;1841;p73"/>
          <p:cNvSpPr/>
          <p:nvPr/>
        </p:nvSpPr>
        <p:spPr>
          <a:xfrm flipH="1" rot="1022424">
            <a:off x="8527418" y="224248"/>
            <a:ext cx="1019018" cy="857455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2" name="Google Shape;1842;p73"/>
          <p:cNvSpPr/>
          <p:nvPr/>
        </p:nvSpPr>
        <p:spPr>
          <a:xfrm flipH="1" rot="-4470473">
            <a:off x="8159434" y="-486033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3" name="Google Shape;1843;p73"/>
          <p:cNvSpPr/>
          <p:nvPr/>
        </p:nvSpPr>
        <p:spPr>
          <a:xfrm>
            <a:off x="144300" y="47717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4" name="Google Shape;1844;p73"/>
          <p:cNvSpPr/>
          <p:nvPr/>
        </p:nvSpPr>
        <p:spPr>
          <a:xfrm>
            <a:off x="530847" y="82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8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198662" scaled="0"/>
        </a:gradFill>
      </p:bgPr>
    </p:bg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74"/>
          <p:cNvSpPr txBox="1"/>
          <p:nvPr>
            <p:ph type="title"/>
          </p:nvPr>
        </p:nvSpPr>
        <p:spPr>
          <a:xfrm>
            <a:off x="4915300" y="1763463"/>
            <a:ext cx="3390300" cy="5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7" name="Google Shape;1847;p74"/>
          <p:cNvSpPr txBox="1"/>
          <p:nvPr>
            <p:ph idx="1" type="subTitle"/>
          </p:nvPr>
        </p:nvSpPr>
        <p:spPr>
          <a:xfrm>
            <a:off x="4916850" y="2378475"/>
            <a:ext cx="33903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48" name="Google Shape;1848;p74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9" name="Google Shape;1849;p74"/>
          <p:cNvSpPr/>
          <p:nvPr/>
        </p:nvSpPr>
        <p:spPr>
          <a:xfrm flipH="1" rot="-5400000">
            <a:off x="3626412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0" name="Google Shape;1850;p74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1" name="Google Shape;1851;p74"/>
          <p:cNvSpPr/>
          <p:nvPr/>
        </p:nvSpPr>
        <p:spPr>
          <a:xfrm flipH="1" rot="-5400000">
            <a:off x="30283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2" name="Google Shape;1852;p74"/>
          <p:cNvSpPr/>
          <p:nvPr/>
        </p:nvSpPr>
        <p:spPr>
          <a:xfrm flipH="1" rot="8584896">
            <a:off x="8435376" y="350289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3" name="Google Shape;1853;p74"/>
          <p:cNvSpPr/>
          <p:nvPr/>
        </p:nvSpPr>
        <p:spPr>
          <a:xfrm flipH="1" rot="-1239319">
            <a:off x="2314915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4" name="Google Shape;1854;p74"/>
          <p:cNvSpPr/>
          <p:nvPr/>
        </p:nvSpPr>
        <p:spPr>
          <a:xfrm>
            <a:off x="8885124" y="4490975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5" name="Google Shape;1855;p74"/>
          <p:cNvSpPr/>
          <p:nvPr/>
        </p:nvSpPr>
        <p:spPr>
          <a:xfrm>
            <a:off x="575662" y="3352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6" name="Google Shape;1856;p74"/>
          <p:cNvSpPr/>
          <p:nvPr/>
        </p:nvSpPr>
        <p:spPr>
          <a:xfrm>
            <a:off x="616147" y="46621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7" name="Google Shape;1857;p74"/>
          <p:cNvSpPr/>
          <p:nvPr/>
        </p:nvSpPr>
        <p:spPr>
          <a:xfrm>
            <a:off x="8370461" y="46125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8" name="Google Shape;1858;p74"/>
          <p:cNvSpPr/>
          <p:nvPr/>
        </p:nvSpPr>
        <p:spPr>
          <a:xfrm>
            <a:off x="144300" y="47717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9" name="Google Shape;1859;p74"/>
          <p:cNvSpPr/>
          <p:nvPr/>
        </p:nvSpPr>
        <p:spPr>
          <a:xfrm>
            <a:off x="4486861" y="45142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0" name="Google Shape;1860;p74"/>
          <p:cNvSpPr/>
          <p:nvPr/>
        </p:nvSpPr>
        <p:spPr>
          <a:xfrm>
            <a:off x="4855272" y="335263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p74"/>
          <p:cNvSpPr/>
          <p:nvPr/>
        </p:nvSpPr>
        <p:spPr>
          <a:xfrm>
            <a:off x="8885122" y="18953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74"/>
          <p:cNvSpPr/>
          <p:nvPr/>
        </p:nvSpPr>
        <p:spPr>
          <a:xfrm>
            <a:off x="8632511" y="6147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8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75"/>
          <p:cNvSpPr txBox="1"/>
          <p:nvPr>
            <p:ph type="title"/>
          </p:nvPr>
        </p:nvSpPr>
        <p:spPr>
          <a:xfrm>
            <a:off x="774200" y="1762050"/>
            <a:ext cx="33903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65" name="Google Shape;1865;p75"/>
          <p:cNvSpPr txBox="1"/>
          <p:nvPr>
            <p:ph idx="1" type="subTitle"/>
          </p:nvPr>
        </p:nvSpPr>
        <p:spPr>
          <a:xfrm>
            <a:off x="822950" y="2381275"/>
            <a:ext cx="3337200" cy="100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66" name="Google Shape;1866;p75"/>
          <p:cNvSpPr/>
          <p:nvPr/>
        </p:nvSpPr>
        <p:spPr>
          <a:xfrm flipH="1" rot="6318939">
            <a:off x="1049705" y="197886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7" name="Google Shape;1867;p75"/>
          <p:cNvSpPr/>
          <p:nvPr/>
        </p:nvSpPr>
        <p:spPr>
          <a:xfrm flipH="1" rot="5400000">
            <a:off x="3630386" y="-4152383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75"/>
          <p:cNvSpPr/>
          <p:nvPr/>
        </p:nvSpPr>
        <p:spPr>
          <a:xfrm flipH="1" rot="6329527">
            <a:off x="-215769" y="-297559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75"/>
          <p:cNvSpPr/>
          <p:nvPr/>
        </p:nvSpPr>
        <p:spPr>
          <a:xfrm flipH="1" rot="5400000">
            <a:off x="7977941" y="-558161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75"/>
          <p:cNvSpPr/>
          <p:nvPr/>
        </p:nvSpPr>
        <p:spPr>
          <a:xfrm flipH="1" rot="-2215104">
            <a:off x="-357226" y="760847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1" name="Google Shape;1871;p75"/>
          <p:cNvSpPr/>
          <p:nvPr/>
        </p:nvSpPr>
        <p:spPr>
          <a:xfrm flipH="1" rot="9560681">
            <a:off x="5980507" y="-164175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75"/>
          <p:cNvSpPr/>
          <p:nvPr/>
        </p:nvSpPr>
        <p:spPr>
          <a:xfrm rot="10800000">
            <a:off x="575663" y="4641614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75"/>
          <p:cNvSpPr/>
          <p:nvPr/>
        </p:nvSpPr>
        <p:spPr>
          <a:xfrm rot="10800000">
            <a:off x="8421008" y="399066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4" name="Google Shape;1874;p75"/>
          <p:cNvSpPr/>
          <p:nvPr/>
        </p:nvSpPr>
        <p:spPr>
          <a:xfrm rot="10800000">
            <a:off x="607202" y="3494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5" name="Google Shape;1875;p75"/>
          <p:cNvSpPr/>
          <p:nvPr/>
        </p:nvSpPr>
        <p:spPr>
          <a:xfrm rot="10800000">
            <a:off x="8762132" y="9674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p75"/>
          <p:cNvSpPr/>
          <p:nvPr/>
        </p:nvSpPr>
        <p:spPr>
          <a:xfrm rot="10800000">
            <a:off x="4730627" y="3494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75"/>
          <p:cNvSpPr/>
          <p:nvPr/>
        </p:nvSpPr>
        <p:spPr>
          <a:xfrm rot="10800000">
            <a:off x="4181883" y="472594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75"/>
          <p:cNvSpPr/>
          <p:nvPr/>
        </p:nvSpPr>
        <p:spPr>
          <a:xfrm rot="10800000">
            <a:off x="450658" y="386054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75"/>
          <p:cNvSpPr/>
          <p:nvPr/>
        </p:nvSpPr>
        <p:spPr>
          <a:xfrm rot="10800000">
            <a:off x="8762127" y="42680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p75"/>
          <p:cNvSpPr/>
          <p:nvPr/>
        </p:nvSpPr>
        <p:spPr>
          <a:xfrm rot="10800000">
            <a:off x="8833352" y="267133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75"/>
          <p:cNvSpPr/>
          <p:nvPr/>
        </p:nvSpPr>
        <p:spPr>
          <a:xfrm rot="10800000">
            <a:off x="8085657" y="470625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75"/>
          <p:cNvSpPr/>
          <p:nvPr/>
        </p:nvSpPr>
        <p:spPr>
          <a:xfrm>
            <a:off x="5072298" y="396098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TITLE_AND_TWO_COLUMNS_1_1_1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1400" scaled="0"/>
        </a:gradFill>
      </p:bgPr>
    </p:bg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76"/>
          <p:cNvSpPr txBox="1"/>
          <p:nvPr>
            <p:ph idx="1" type="subTitle"/>
          </p:nvPr>
        </p:nvSpPr>
        <p:spPr>
          <a:xfrm>
            <a:off x="721100" y="1182375"/>
            <a:ext cx="5433900" cy="25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85" name="Google Shape;1885;p76"/>
          <p:cNvSpPr txBox="1"/>
          <p:nvPr>
            <p:ph type="title"/>
          </p:nvPr>
        </p:nvSpPr>
        <p:spPr>
          <a:xfrm>
            <a:off x="716800" y="45722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86" name="Google Shape;1886;p76"/>
          <p:cNvSpPr/>
          <p:nvPr/>
        </p:nvSpPr>
        <p:spPr>
          <a:xfrm rot="10800000">
            <a:off x="8889001" y="1883475"/>
            <a:ext cx="279718" cy="1556308"/>
          </a:xfrm>
          <a:custGeom>
            <a:rect b="b" l="l" r="r" t="t"/>
            <a:pathLst>
              <a:path extrusionOk="0" h="26712" w="4801">
                <a:moveTo>
                  <a:pt x="118" y="0"/>
                </a:moveTo>
                <a:lnTo>
                  <a:pt x="1" y="26712"/>
                </a:lnTo>
                <a:cubicBezTo>
                  <a:pt x="3220" y="25561"/>
                  <a:pt x="2030" y="21385"/>
                  <a:pt x="1893" y="18966"/>
                </a:cubicBezTo>
                <a:cubicBezTo>
                  <a:pt x="1776" y="16546"/>
                  <a:pt x="1835" y="16429"/>
                  <a:pt x="2810" y="15161"/>
                </a:cubicBezTo>
                <a:cubicBezTo>
                  <a:pt x="3786" y="13893"/>
                  <a:pt x="4800" y="11610"/>
                  <a:pt x="4137" y="9366"/>
                </a:cubicBezTo>
                <a:cubicBezTo>
                  <a:pt x="3474" y="7122"/>
                  <a:pt x="2264" y="4781"/>
                  <a:pt x="2030" y="3024"/>
                </a:cubicBezTo>
                <a:cubicBezTo>
                  <a:pt x="1776" y="1268"/>
                  <a:pt x="118" y="0"/>
                  <a:pt x="118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76"/>
          <p:cNvSpPr/>
          <p:nvPr/>
        </p:nvSpPr>
        <p:spPr>
          <a:xfrm rot="10800000">
            <a:off x="8285405" y="442018"/>
            <a:ext cx="1315334" cy="3729790"/>
          </a:xfrm>
          <a:custGeom>
            <a:rect b="b" l="l" r="r" t="t"/>
            <a:pathLst>
              <a:path extrusionOk="0" h="64017" w="22576">
                <a:moveTo>
                  <a:pt x="3944" y="0"/>
                </a:moveTo>
                <a:cubicBezTo>
                  <a:pt x="3769" y="0"/>
                  <a:pt x="3652" y="68"/>
                  <a:pt x="3610" y="213"/>
                </a:cubicBezTo>
                <a:cubicBezTo>
                  <a:pt x="3356" y="1013"/>
                  <a:pt x="12136" y="8018"/>
                  <a:pt x="11356" y="8603"/>
                </a:cubicBezTo>
                <a:cubicBezTo>
                  <a:pt x="11323" y="8628"/>
                  <a:pt x="11282" y="8639"/>
                  <a:pt x="11235" y="8639"/>
                </a:cubicBezTo>
                <a:cubicBezTo>
                  <a:pt x="10548" y="8639"/>
                  <a:pt x="8480" y="6140"/>
                  <a:pt x="7889" y="6140"/>
                </a:cubicBezTo>
                <a:cubicBezTo>
                  <a:pt x="7856" y="6140"/>
                  <a:pt x="7828" y="6147"/>
                  <a:pt x="7805" y="6164"/>
                </a:cubicBezTo>
                <a:cubicBezTo>
                  <a:pt x="7356" y="6437"/>
                  <a:pt x="8839" y="8057"/>
                  <a:pt x="8839" y="8057"/>
                </a:cubicBezTo>
                <a:cubicBezTo>
                  <a:pt x="8839" y="8057"/>
                  <a:pt x="14927" y="14456"/>
                  <a:pt x="16331" y="20251"/>
                </a:cubicBezTo>
                <a:cubicBezTo>
                  <a:pt x="17756" y="26066"/>
                  <a:pt x="17287" y="26671"/>
                  <a:pt x="18439" y="30788"/>
                </a:cubicBezTo>
                <a:cubicBezTo>
                  <a:pt x="19570" y="34924"/>
                  <a:pt x="16566" y="38749"/>
                  <a:pt x="16214" y="42066"/>
                </a:cubicBezTo>
                <a:cubicBezTo>
                  <a:pt x="15863" y="45383"/>
                  <a:pt x="13112" y="49382"/>
                  <a:pt x="11278" y="50982"/>
                </a:cubicBezTo>
                <a:cubicBezTo>
                  <a:pt x="9463" y="52602"/>
                  <a:pt x="3473" y="55236"/>
                  <a:pt x="0" y="55236"/>
                </a:cubicBezTo>
                <a:lnTo>
                  <a:pt x="0" y="64016"/>
                </a:lnTo>
                <a:cubicBezTo>
                  <a:pt x="0" y="64016"/>
                  <a:pt x="2166" y="63431"/>
                  <a:pt x="7805" y="59743"/>
                </a:cubicBezTo>
                <a:cubicBezTo>
                  <a:pt x="12214" y="56875"/>
                  <a:pt x="11980" y="55431"/>
                  <a:pt x="14790" y="53675"/>
                </a:cubicBezTo>
                <a:cubicBezTo>
                  <a:pt x="17658" y="51919"/>
                  <a:pt x="20741" y="48056"/>
                  <a:pt x="20741" y="45422"/>
                </a:cubicBezTo>
                <a:cubicBezTo>
                  <a:pt x="20741" y="42787"/>
                  <a:pt x="20136" y="39939"/>
                  <a:pt x="21365" y="37188"/>
                </a:cubicBezTo>
                <a:cubicBezTo>
                  <a:pt x="22575" y="34397"/>
                  <a:pt x="21970" y="32797"/>
                  <a:pt x="21365" y="30163"/>
                </a:cubicBezTo>
                <a:cubicBezTo>
                  <a:pt x="20741" y="27529"/>
                  <a:pt x="21365" y="23061"/>
                  <a:pt x="19863" y="19978"/>
                </a:cubicBezTo>
                <a:cubicBezTo>
                  <a:pt x="18380" y="16856"/>
                  <a:pt x="17092" y="15100"/>
                  <a:pt x="16566" y="13481"/>
                </a:cubicBezTo>
                <a:cubicBezTo>
                  <a:pt x="16019" y="11842"/>
                  <a:pt x="12917" y="7940"/>
                  <a:pt x="10283" y="4896"/>
                </a:cubicBezTo>
                <a:cubicBezTo>
                  <a:pt x="8033" y="2313"/>
                  <a:pt x="4972" y="0"/>
                  <a:pt x="39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8" name="Google Shape;1888;p76"/>
          <p:cNvSpPr/>
          <p:nvPr/>
        </p:nvSpPr>
        <p:spPr>
          <a:xfrm rot="10800000">
            <a:off x="8804054" y="4446818"/>
            <a:ext cx="372763" cy="304888"/>
          </a:xfrm>
          <a:custGeom>
            <a:rect b="b" l="l" r="r" t="t"/>
            <a:pathLst>
              <a:path extrusionOk="0" h="5233" w="6398">
                <a:moveTo>
                  <a:pt x="20" y="0"/>
                </a:moveTo>
                <a:cubicBezTo>
                  <a:pt x="7" y="0"/>
                  <a:pt x="1" y="1"/>
                  <a:pt x="1" y="1"/>
                </a:cubicBezTo>
                <a:lnTo>
                  <a:pt x="1" y="1445"/>
                </a:lnTo>
                <a:cubicBezTo>
                  <a:pt x="1" y="1445"/>
                  <a:pt x="2244" y="2401"/>
                  <a:pt x="5035" y="4684"/>
                </a:cubicBezTo>
                <a:cubicBezTo>
                  <a:pt x="5508" y="5069"/>
                  <a:pt x="5796" y="5232"/>
                  <a:pt x="5931" y="5232"/>
                </a:cubicBezTo>
                <a:cubicBezTo>
                  <a:pt x="6397" y="5232"/>
                  <a:pt x="5034" y="3283"/>
                  <a:pt x="3142" y="1816"/>
                </a:cubicBezTo>
                <a:cubicBezTo>
                  <a:pt x="929" y="80"/>
                  <a:pt x="146" y="0"/>
                  <a:pt x="20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9" name="Google Shape;1889;p76"/>
          <p:cNvSpPr/>
          <p:nvPr/>
        </p:nvSpPr>
        <p:spPr>
          <a:xfrm rot="10800000">
            <a:off x="7965078" y="1430460"/>
            <a:ext cx="1650460" cy="3321254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0" name="Google Shape;1890;p76"/>
          <p:cNvSpPr/>
          <p:nvPr/>
        </p:nvSpPr>
        <p:spPr>
          <a:xfrm rot="10800000">
            <a:off x="8725160" y="2983755"/>
            <a:ext cx="380512" cy="533626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1" name="Google Shape;1891;p76"/>
          <p:cNvSpPr/>
          <p:nvPr/>
        </p:nvSpPr>
        <p:spPr>
          <a:xfrm rot="10800000">
            <a:off x="8902749" y="1242911"/>
            <a:ext cx="361927" cy="546444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p76"/>
          <p:cNvSpPr/>
          <p:nvPr/>
        </p:nvSpPr>
        <p:spPr>
          <a:xfrm rot="10800000">
            <a:off x="8226268" y="184398"/>
            <a:ext cx="1373364" cy="1019769"/>
          </a:xfrm>
          <a:custGeom>
            <a:rect b="b" l="l" r="r" t="t"/>
            <a:pathLst>
              <a:path extrusionOk="0" h="17503" w="23572">
                <a:moveTo>
                  <a:pt x="23429" y="1"/>
                </a:moveTo>
                <a:cubicBezTo>
                  <a:pt x="23104" y="1"/>
                  <a:pt x="22049" y="1258"/>
                  <a:pt x="22049" y="1258"/>
                </a:cubicBezTo>
                <a:cubicBezTo>
                  <a:pt x="22049" y="1258"/>
                  <a:pt x="20098" y="4263"/>
                  <a:pt x="16059" y="6312"/>
                </a:cubicBezTo>
                <a:cubicBezTo>
                  <a:pt x="10147" y="9277"/>
                  <a:pt x="8000" y="13726"/>
                  <a:pt x="1" y="14897"/>
                </a:cubicBezTo>
                <a:lnTo>
                  <a:pt x="1" y="17472"/>
                </a:lnTo>
                <a:cubicBezTo>
                  <a:pt x="1" y="17472"/>
                  <a:pt x="201" y="17503"/>
                  <a:pt x="569" y="17503"/>
                </a:cubicBezTo>
                <a:cubicBezTo>
                  <a:pt x="1819" y="17503"/>
                  <a:pt x="5001" y="17153"/>
                  <a:pt x="8800" y="14077"/>
                </a:cubicBezTo>
                <a:cubicBezTo>
                  <a:pt x="13522" y="10273"/>
                  <a:pt x="11025" y="11307"/>
                  <a:pt x="14751" y="8907"/>
                </a:cubicBezTo>
                <a:cubicBezTo>
                  <a:pt x="19590" y="5824"/>
                  <a:pt x="22693" y="2604"/>
                  <a:pt x="23376" y="712"/>
                </a:cubicBezTo>
                <a:cubicBezTo>
                  <a:pt x="23572" y="189"/>
                  <a:pt x="23555" y="1"/>
                  <a:pt x="23429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3" name="Google Shape;1893;p76"/>
          <p:cNvSpPr/>
          <p:nvPr/>
        </p:nvSpPr>
        <p:spPr>
          <a:xfrm rot="10800000">
            <a:off x="8907179" y="1691524"/>
            <a:ext cx="269639" cy="710511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4" name="Google Shape;1894;p76"/>
          <p:cNvSpPr/>
          <p:nvPr/>
        </p:nvSpPr>
        <p:spPr>
          <a:xfrm rot="10800000">
            <a:off x="8623086" y="1896900"/>
            <a:ext cx="154629" cy="828784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5" name="Google Shape;1895;p76"/>
          <p:cNvSpPr/>
          <p:nvPr/>
        </p:nvSpPr>
        <p:spPr>
          <a:xfrm rot="10800000">
            <a:off x="8408212" y="968073"/>
            <a:ext cx="698160" cy="156260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6" name="Google Shape;1896;p76"/>
          <p:cNvSpPr/>
          <p:nvPr/>
        </p:nvSpPr>
        <p:spPr>
          <a:xfrm rot="10800000">
            <a:off x="8284930" y="3201217"/>
            <a:ext cx="891882" cy="1104307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7" name="Google Shape;1897;p76"/>
          <p:cNvSpPr/>
          <p:nvPr/>
        </p:nvSpPr>
        <p:spPr>
          <a:xfrm rot="-9150749">
            <a:off x="8245280" y="-87053"/>
            <a:ext cx="698189" cy="1562666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8" name="Google Shape;1898;p76"/>
          <p:cNvSpPr/>
          <p:nvPr/>
        </p:nvSpPr>
        <p:spPr>
          <a:xfrm rot="7554719">
            <a:off x="7928494" y="2668518"/>
            <a:ext cx="1163688" cy="2604532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9" name="Google Shape;1899;p76"/>
          <p:cNvSpPr/>
          <p:nvPr/>
        </p:nvSpPr>
        <p:spPr>
          <a:xfrm rot="-6722857">
            <a:off x="7762929" y="-63871"/>
            <a:ext cx="663231" cy="930108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0" name="Google Shape;1900;p76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1" name="Google Shape;1901;p76"/>
          <p:cNvSpPr/>
          <p:nvPr/>
        </p:nvSpPr>
        <p:spPr>
          <a:xfrm>
            <a:off x="8534623" y="46695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2" name="Google Shape;1902;p76"/>
          <p:cNvSpPr/>
          <p:nvPr/>
        </p:nvSpPr>
        <p:spPr>
          <a:xfrm>
            <a:off x="8280025" y="72340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3" name="Google Shape;1903;p76"/>
          <p:cNvSpPr/>
          <p:nvPr/>
        </p:nvSpPr>
        <p:spPr>
          <a:xfrm>
            <a:off x="8727284" y="4550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4" name="Google Shape;1904;p76"/>
          <p:cNvSpPr/>
          <p:nvPr/>
        </p:nvSpPr>
        <p:spPr>
          <a:xfrm>
            <a:off x="575662" y="44082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76"/>
          <p:cNvSpPr/>
          <p:nvPr/>
        </p:nvSpPr>
        <p:spPr>
          <a:xfrm>
            <a:off x="3632223" y="47902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6" name="Google Shape;1906;p76"/>
          <p:cNvSpPr/>
          <p:nvPr/>
        </p:nvSpPr>
        <p:spPr>
          <a:xfrm>
            <a:off x="141384" y="3884001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7" name="Google Shape;1907;p76"/>
          <p:cNvSpPr/>
          <p:nvPr/>
        </p:nvSpPr>
        <p:spPr>
          <a:xfrm>
            <a:off x="1605862" y="1358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8" name="Google Shape;1908;p76"/>
          <p:cNvSpPr/>
          <p:nvPr/>
        </p:nvSpPr>
        <p:spPr>
          <a:xfrm>
            <a:off x="456114" y="292699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9" name="Google Shape;1909;p76"/>
          <p:cNvSpPr/>
          <p:nvPr/>
        </p:nvSpPr>
        <p:spPr>
          <a:xfrm rot="10800000">
            <a:off x="6789426" y="1337935"/>
            <a:ext cx="2218578" cy="4464489"/>
          </a:xfrm>
          <a:custGeom>
            <a:rect b="b" l="l" r="r" t="t"/>
            <a:pathLst>
              <a:path extrusionOk="0" h="57005" w="28328">
                <a:moveTo>
                  <a:pt x="0" y="0"/>
                </a:moveTo>
                <a:lnTo>
                  <a:pt x="0" y="5405"/>
                </a:lnTo>
                <a:lnTo>
                  <a:pt x="39" y="5405"/>
                </a:lnTo>
                <a:cubicBezTo>
                  <a:pt x="39" y="5405"/>
                  <a:pt x="10029" y="7727"/>
                  <a:pt x="16059" y="17990"/>
                </a:cubicBezTo>
                <a:cubicBezTo>
                  <a:pt x="20819" y="26126"/>
                  <a:pt x="23024" y="29678"/>
                  <a:pt x="23610" y="33151"/>
                </a:cubicBezTo>
                <a:cubicBezTo>
                  <a:pt x="24195" y="36604"/>
                  <a:pt x="24371" y="45502"/>
                  <a:pt x="24722" y="46087"/>
                </a:cubicBezTo>
                <a:cubicBezTo>
                  <a:pt x="24794" y="46218"/>
                  <a:pt x="24864" y="46281"/>
                  <a:pt x="24929" y="46281"/>
                </a:cubicBezTo>
                <a:cubicBezTo>
                  <a:pt x="25510" y="46281"/>
                  <a:pt x="25752" y="41278"/>
                  <a:pt x="25014" y="35785"/>
                </a:cubicBezTo>
                <a:cubicBezTo>
                  <a:pt x="24854" y="34562"/>
                  <a:pt x="24981" y="33771"/>
                  <a:pt x="25240" y="33771"/>
                </a:cubicBezTo>
                <a:cubicBezTo>
                  <a:pt x="25609" y="33771"/>
                  <a:pt x="26245" y="35381"/>
                  <a:pt x="26692" y="39648"/>
                </a:cubicBezTo>
                <a:cubicBezTo>
                  <a:pt x="27453" y="46906"/>
                  <a:pt x="23844" y="56584"/>
                  <a:pt x="24858" y="56994"/>
                </a:cubicBezTo>
                <a:cubicBezTo>
                  <a:pt x="24875" y="57001"/>
                  <a:pt x="24892" y="57004"/>
                  <a:pt x="24910" y="57004"/>
                </a:cubicBezTo>
                <a:cubicBezTo>
                  <a:pt x="25834" y="57004"/>
                  <a:pt x="28328" y="48231"/>
                  <a:pt x="28136" y="40097"/>
                </a:cubicBezTo>
                <a:cubicBezTo>
                  <a:pt x="27941" y="31804"/>
                  <a:pt x="24839" y="29385"/>
                  <a:pt x="23415" y="23785"/>
                </a:cubicBezTo>
                <a:cubicBezTo>
                  <a:pt x="22010" y="18127"/>
                  <a:pt x="17151" y="11532"/>
                  <a:pt x="14595" y="9307"/>
                </a:cubicBezTo>
                <a:cubicBezTo>
                  <a:pt x="12039" y="7103"/>
                  <a:pt x="10205" y="5951"/>
                  <a:pt x="7961" y="3981"/>
                </a:cubicBezTo>
                <a:cubicBezTo>
                  <a:pt x="5717" y="1990"/>
                  <a:pt x="3844" y="527"/>
                  <a:pt x="0" y="0"/>
                </a:cubicBezTo>
                <a:close/>
              </a:path>
            </a:pathLst>
          </a:custGeom>
          <a:solidFill>
            <a:srgbClr val="740FA3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0" name="Google Shape;1910;p76"/>
          <p:cNvSpPr/>
          <p:nvPr/>
        </p:nvSpPr>
        <p:spPr>
          <a:xfrm rot="9955178">
            <a:off x="7293915" y="1111551"/>
            <a:ext cx="698196" cy="1562682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1" name="Google Shape;1911;p76"/>
          <p:cNvSpPr/>
          <p:nvPr/>
        </p:nvSpPr>
        <p:spPr>
          <a:xfrm rot="-8985401">
            <a:off x="7560787" y="-443476"/>
            <a:ext cx="480053" cy="1264989"/>
          </a:xfrm>
          <a:custGeom>
            <a:rect b="b" l="l" r="r" t="t"/>
            <a:pathLst>
              <a:path extrusionOk="0" h="12195" w="4628">
                <a:moveTo>
                  <a:pt x="3537" y="0"/>
                </a:moveTo>
                <a:cubicBezTo>
                  <a:pt x="3460" y="0"/>
                  <a:pt x="3392" y="109"/>
                  <a:pt x="3339" y="355"/>
                </a:cubicBezTo>
                <a:cubicBezTo>
                  <a:pt x="3047" y="1818"/>
                  <a:pt x="3827" y="4823"/>
                  <a:pt x="3066" y="7008"/>
                </a:cubicBezTo>
                <a:cubicBezTo>
                  <a:pt x="2356" y="9067"/>
                  <a:pt x="879" y="9135"/>
                  <a:pt x="687" y="9135"/>
                </a:cubicBezTo>
                <a:cubicBezTo>
                  <a:pt x="674" y="9135"/>
                  <a:pt x="666" y="9135"/>
                  <a:pt x="666" y="9135"/>
                </a:cubicBezTo>
                <a:lnTo>
                  <a:pt x="666" y="9135"/>
                </a:lnTo>
                <a:cubicBezTo>
                  <a:pt x="666" y="9135"/>
                  <a:pt x="0" y="12195"/>
                  <a:pt x="812" y="12195"/>
                </a:cubicBezTo>
                <a:cubicBezTo>
                  <a:pt x="845" y="12195"/>
                  <a:pt x="881" y="12189"/>
                  <a:pt x="920" y="12179"/>
                </a:cubicBezTo>
                <a:cubicBezTo>
                  <a:pt x="979" y="12179"/>
                  <a:pt x="1037" y="12159"/>
                  <a:pt x="1096" y="12140"/>
                </a:cubicBezTo>
                <a:cubicBezTo>
                  <a:pt x="2052" y="11769"/>
                  <a:pt x="3125" y="10676"/>
                  <a:pt x="3847" y="9525"/>
                </a:cubicBezTo>
                <a:cubicBezTo>
                  <a:pt x="4627" y="8296"/>
                  <a:pt x="3964" y="6345"/>
                  <a:pt x="4237" y="4335"/>
                </a:cubicBezTo>
                <a:cubicBezTo>
                  <a:pt x="4480" y="2647"/>
                  <a:pt x="3914" y="0"/>
                  <a:pt x="3537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1912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77"/>
          <p:cNvSpPr txBox="1"/>
          <p:nvPr>
            <p:ph idx="1" type="subTitle"/>
          </p:nvPr>
        </p:nvSpPr>
        <p:spPr>
          <a:xfrm>
            <a:off x="1006300" y="3527850"/>
            <a:ext cx="32697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4" name="Google Shape;1914;p77"/>
          <p:cNvSpPr txBox="1"/>
          <p:nvPr>
            <p:ph idx="2" type="subTitle"/>
          </p:nvPr>
        </p:nvSpPr>
        <p:spPr>
          <a:xfrm>
            <a:off x="1431850" y="3901950"/>
            <a:ext cx="24186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5" name="Google Shape;1915;p77"/>
          <p:cNvSpPr txBox="1"/>
          <p:nvPr>
            <p:ph type="title"/>
          </p:nvPr>
        </p:nvSpPr>
        <p:spPr>
          <a:xfrm>
            <a:off x="716800" y="457175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16" name="Google Shape;1916;p77"/>
          <p:cNvSpPr txBox="1"/>
          <p:nvPr>
            <p:ph idx="3" type="subTitle"/>
          </p:nvPr>
        </p:nvSpPr>
        <p:spPr>
          <a:xfrm>
            <a:off x="4867925" y="3527850"/>
            <a:ext cx="32697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7" name="Google Shape;1917;p77"/>
          <p:cNvSpPr txBox="1"/>
          <p:nvPr>
            <p:ph idx="4" type="subTitle"/>
          </p:nvPr>
        </p:nvSpPr>
        <p:spPr>
          <a:xfrm>
            <a:off x="5293475" y="3901950"/>
            <a:ext cx="24186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8" name="Google Shape;1918;p77"/>
          <p:cNvSpPr/>
          <p:nvPr/>
        </p:nvSpPr>
        <p:spPr>
          <a:xfrm rot="10800000">
            <a:off x="-37435" y="2738"/>
            <a:ext cx="743532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77"/>
          <p:cNvSpPr/>
          <p:nvPr/>
        </p:nvSpPr>
        <p:spPr>
          <a:xfrm rot="9870421">
            <a:off x="89918" y="-98755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77"/>
          <p:cNvSpPr/>
          <p:nvPr/>
        </p:nvSpPr>
        <p:spPr>
          <a:xfrm rot="10800000">
            <a:off x="-49750" y="4167587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77"/>
          <p:cNvSpPr/>
          <p:nvPr/>
        </p:nvSpPr>
        <p:spPr>
          <a:xfrm flipH="1">
            <a:off x="78863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77"/>
          <p:cNvSpPr/>
          <p:nvPr/>
        </p:nvSpPr>
        <p:spPr>
          <a:xfrm flipH="1">
            <a:off x="238963" y="1691325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3" name="Google Shape;1923;p77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4" name="Google Shape;1924;p77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77"/>
          <p:cNvSpPr/>
          <p:nvPr/>
        </p:nvSpPr>
        <p:spPr>
          <a:xfrm flipH="1">
            <a:off x="791796" y="147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6" name="Google Shape;1926;p77"/>
          <p:cNvSpPr/>
          <p:nvPr/>
        </p:nvSpPr>
        <p:spPr>
          <a:xfrm>
            <a:off x="7900006" y="-280963"/>
            <a:ext cx="733868" cy="617521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7" name="Google Shape;1927;p77"/>
          <p:cNvSpPr/>
          <p:nvPr/>
        </p:nvSpPr>
        <p:spPr>
          <a:xfrm>
            <a:off x="8404450" y="-11350"/>
            <a:ext cx="733891" cy="5143387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8" name="Google Shape;1928;p77"/>
          <p:cNvSpPr/>
          <p:nvPr/>
        </p:nvSpPr>
        <p:spPr>
          <a:xfrm rot="-929579">
            <a:off x="8429819" y="4582728"/>
            <a:ext cx="581152" cy="650799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77"/>
          <p:cNvSpPr/>
          <p:nvPr/>
        </p:nvSpPr>
        <p:spPr>
          <a:xfrm>
            <a:off x="8698731" y="-70350"/>
            <a:ext cx="451908" cy="1037534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0" name="Google Shape;1930;p77"/>
          <p:cNvSpPr/>
          <p:nvPr/>
        </p:nvSpPr>
        <p:spPr>
          <a:xfrm flipH="1" rot="10800000">
            <a:off x="8869327" y="1012084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1" name="Google Shape;1931;p77"/>
          <p:cNvSpPr/>
          <p:nvPr/>
        </p:nvSpPr>
        <p:spPr>
          <a:xfrm flipH="1" rot="10800000">
            <a:off x="8729539" y="366592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2" name="Google Shape;1932;p77"/>
          <p:cNvSpPr/>
          <p:nvPr/>
        </p:nvSpPr>
        <p:spPr>
          <a:xfrm flipH="1" rot="10800000">
            <a:off x="8915664" y="4362734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3" name="Google Shape;1933;p77"/>
          <p:cNvSpPr/>
          <p:nvPr/>
        </p:nvSpPr>
        <p:spPr>
          <a:xfrm flipH="1" rot="10800000">
            <a:off x="8527989" y="196659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4" name="Google Shape;1934;p77"/>
          <p:cNvSpPr/>
          <p:nvPr/>
        </p:nvSpPr>
        <p:spPr>
          <a:xfrm flipH="1">
            <a:off x="4689649" y="1966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5" name="Google Shape;1935;p77"/>
          <p:cNvSpPr/>
          <p:nvPr/>
        </p:nvSpPr>
        <p:spPr>
          <a:xfrm flipH="1" rot="10800000">
            <a:off x="4132139" y="4931884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1400" scaled="0"/>
        </a:gradFill>
      </p:bgPr>
    </p:bg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78"/>
          <p:cNvSpPr txBox="1"/>
          <p:nvPr>
            <p:ph idx="1" type="subTitle"/>
          </p:nvPr>
        </p:nvSpPr>
        <p:spPr>
          <a:xfrm>
            <a:off x="721100" y="1386000"/>
            <a:ext cx="3850800" cy="33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8" name="Google Shape;1938;p78"/>
          <p:cNvSpPr txBox="1"/>
          <p:nvPr>
            <p:ph type="title"/>
          </p:nvPr>
        </p:nvSpPr>
        <p:spPr>
          <a:xfrm>
            <a:off x="716800" y="46025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39" name="Google Shape;1939;p78"/>
          <p:cNvSpPr txBox="1"/>
          <p:nvPr>
            <p:ph idx="2" type="subTitle"/>
          </p:nvPr>
        </p:nvSpPr>
        <p:spPr>
          <a:xfrm>
            <a:off x="4572000" y="1386125"/>
            <a:ext cx="3850800" cy="33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40" name="Google Shape;1940;p78"/>
          <p:cNvSpPr txBox="1"/>
          <p:nvPr>
            <p:ph idx="3" type="subTitle"/>
          </p:nvPr>
        </p:nvSpPr>
        <p:spPr>
          <a:xfrm>
            <a:off x="721100" y="1017725"/>
            <a:ext cx="7706100" cy="4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1" name="Google Shape;1941;p78"/>
          <p:cNvSpPr/>
          <p:nvPr/>
        </p:nvSpPr>
        <p:spPr>
          <a:xfrm>
            <a:off x="8588675" y="1562175"/>
            <a:ext cx="747653" cy="2076276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78"/>
          <p:cNvSpPr/>
          <p:nvPr/>
        </p:nvSpPr>
        <p:spPr>
          <a:xfrm>
            <a:off x="7648215" y="4273086"/>
            <a:ext cx="1423780" cy="119811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3" name="Google Shape;1943;p78"/>
          <p:cNvSpPr/>
          <p:nvPr/>
        </p:nvSpPr>
        <p:spPr>
          <a:xfrm>
            <a:off x="8065850" y="-184854"/>
            <a:ext cx="1108595" cy="2545312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4" name="Google Shape;1944;p78"/>
          <p:cNvSpPr/>
          <p:nvPr/>
        </p:nvSpPr>
        <p:spPr>
          <a:xfrm>
            <a:off x="32298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5" name="Google Shape;1945;p78"/>
          <p:cNvSpPr/>
          <p:nvPr/>
        </p:nvSpPr>
        <p:spPr>
          <a:xfrm>
            <a:off x="-63806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6" name="Google Shape;1946;p78"/>
          <p:cNvSpPr/>
          <p:nvPr/>
        </p:nvSpPr>
        <p:spPr>
          <a:xfrm>
            <a:off x="-25300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7" name="Google Shape;1947;p78"/>
          <p:cNvSpPr/>
          <p:nvPr/>
        </p:nvSpPr>
        <p:spPr>
          <a:xfrm>
            <a:off x="-18106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8" name="Google Shape;1948;p78"/>
          <p:cNvSpPr/>
          <p:nvPr/>
        </p:nvSpPr>
        <p:spPr>
          <a:xfrm flipH="1">
            <a:off x="8300354" y="4402342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9" name="Google Shape;1949;p78"/>
          <p:cNvSpPr/>
          <p:nvPr/>
        </p:nvSpPr>
        <p:spPr>
          <a:xfrm flipH="1">
            <a:off x="317450" y="14162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0" name="Google Shape;1950;p78"/>
          <p:cNvSpPr/>
          <p:nvPr/>
        </p:nvSpPr>
        <p:spPr>
          <a:xfrm flipH="1">
            <a:off x="3886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1" name="Google Shape;1951;p78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2" name="Google Shape;1952;p78"/>
          <p:cNvSpPr/>
          <p:nvPr/>
        </p:nvSpPr>
        <p:spPr>
          <a:xfrm flipH="1">
            <a:off x="6846046" y="474134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78"/>
          <p:cNvSpPr/>
          <p:nvPr/>
        </p:nvSpPr>
        <p:spPr>
          <a:xfrm flipH="1">
            <a:off x="8819749" y="41369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78"/>
          <p:cNvSpPr/>
          <p:nvPr/>
        </p:nvSpPr>
        <p:spPr>
          <a:xfrm flipH="1">
            <a:off x="8700221" y="83478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5" name="Google Shape;1955;p78"/>
          <p:cNvSpPr/>
          <p:nvPr/>
        </p:nvSpPr>
        <p:spPr>
          <a:xfrm flipH="1">
            <a:off x="7948274" y="5840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79"/>
          <p:cNvSpPr txBox="1"/>
          <p:nvPr>
            <p:ph type="title"/>
          </p:nvPr>
        </p:nvSpPr>
        <p:spPr>
          <a:xfrm>
            <a:off x="716800" y="4557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58" name="Google Shape;1958;p79"/>
          <p:cNvSpPr txBox="1"/>
          <p:nvPr>
            <p:ph idx="1" type="subTitle"/>
          </p:nvPr>
        </p:nvSpPr>
        <p:spPr>
          <a:xfrm>
            <a:off x="564575" y="2639050"/>
            <a:ext cx="2658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9" name="Google Shape;1959;p79"/>
          <p:cNvSpPr txBox="1"/>
          <p:nvPr>
            <p:ph idx="2" type="subTitle"/>
          </p:nvPr>
        </p:nvSpPr>
        <p:spPr>
          <a:xfrm>
            <a:off x="805475" y="3014800"/>
            <a:ext cx="21768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0" name="Google Shape;1960;p79"/>
          <p:cNvSpPr txBox="1"/>
          <p:nvPr>
            <p:ph idx="3" type="subTitle"/>
          </p:nvPr>
        </p:nvSpPr>
        <p:spPr>
          <a:xfrm>
            <a:off x="3242661" y="2639050"/>
            <a:ext cx="2658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1" name="Google Shape;1961;p79"/>
          <p:cNvSpPr txBox="1"/>
          <p:nvPr>
            <p:ph idx="4" type="subTitle"/>
          </p:nvPr>
        </p:nvSpPr>
        <p:spPr>
          <a:xfrm>
            <a:off x="3483562" y="3014800"/>
            <a:ext cx="21768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2" name="Google Shape;1962;p79"/>
          <p:cNvSpPr txBox="1"/>
          <p:nvPr>
            <p:ph idx="5" type="subTitle"/>
          </p:nvPr>
        </p:nvSpPr>
        <p:spPr>
          <a:xfrm>
            <a:off x="5920721" y="2639050"/>
            <a:ext cx="2658600" cy="5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3" name="Google Shape;1963;p79"/>
          <p:cNvSpPr txBox="1"/>
          <p:nvPr>
            <p:ph idx="6" type="subTitle"/>
          </p:nvPr>
        </p:nvSpPr>
        <p:spPr>
          <a:xfrm>
            <a:off x="6161634" y="3014800"/>
            <a:ext cx="21768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4" name="Google Shape;1964;p79"/>
          <p:cNvSpPr/>
          <p:nvPr/>
        </p:nvSpPr>
        <p:spPr>
          <a:xfrm flipH="1" rot="10800000">
            <a:off x="8381513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5" name="Google Shape;1965;p79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6" name="Google Shape;1966;p79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7" name="Google Shape;1967;p79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8" name="Google Shape;1968;p79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9" name="Google Shape;1969;p79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0" name="Google Shape;1970;p79"/>
          <p:cNvSpPr/>
          <p:nvPr/>
        </p:nvSpPr>
        <p:spPr>
          <a:xfrm rot="9829011">
            <a:off x="7737065" y="4612328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1" name="Google Shape;1971;p79"/>
          <p:cNvSpPr/>
          <p:nvPr/>
        </p:nvSpPr>
        <p:spPr>
          <a:xfrm flipH="1" rot="-9899975">
            <a:off x="8519425" y="-125508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2" name="Google Shape;1972;p79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1973" name="Google Shape;1973;p7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7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7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7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7" name="Google Shape;1977;p79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p79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9" name="Google Shape;1979;p79"/>
          <p:cNvSpPr/>
          <p:nvPr/>
        </p:nvSpPr>
        <p:spPr>
          <a:xfrm flipH="1" rot="1705102">
            <a:off x="8518361" y="2682192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80" name="Google Shape;1980;p79"/>
          <p:cNvGrpSpPr/>
          <p:nvPr/>
        </p:nvGrpSpPr>
        <p:grpSpPr>
          <a:xfrm>
            <a:off x="8020382" y="-1133248"/>
            <a:ext cx="2274300" cy="2274300"/>
            <a:chOff x="-1087568" y="-1126448"/>
            <a:chExt cx="2274300" cy="2274300"/>
          </a:xfrm>
        </p:grpSpPr>
        <p:sp>
          <p:nvSpPr>
            <p:cNvPr id="1981" name="Google Shape;1981;p79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79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79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79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5" name="Google Shape;1985;p79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6" name="Google Shape;1986;p79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7" name="Google Shape;1987;p79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79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9" name="Google Shape;1989;p79"/>
          <p:cNvSpPr/>
          <p:nvPr/>
        </p:nvSpPr>
        <p:spPr>
          <a:xfrm>
            <a:off x="8854011" y="1042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79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1" name="Google Shape;1991;p79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6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80"/>
          <p:cNvSpPr txBox="1"/>
          <p:nvPr>
            <p:ph type="title"/>
          </p:nvPr>
        </p:nvSpPr>
        <p:spPr>
          <a:xfrm>
            <a:off x="716800" y="46940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94" name="Google Shape;1994;p80"/>
          <p:cNvSpPr txBox="1"/>
          <p:nvPr>
            <p:ph idx="1" type="subTitle"/>
          </p:nvPr>
        </p:nvSpPr>
        <p:spPr>
          <a:xfrm>
            <a:off x="844150" y="14289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5" name="Google Shape;1995;p80"/>
          <p:cNvSpPr txBox="1"/>
          <p:nvPr>
            <p:ph idx="2" type="subTitle"/>
          </p:nvPr>
        </p:nvSpPr>
        <p:spPr>
          <a:xfrm>
            <a:off x="1378325" y="1808950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6" name="Google Shape;1996;p80"/>
          <p:cNvSpPr txBox="1"/>
          <p:nvPr>
            <p:ph idx="3" type="subTitle"/>
          </p:nvPr>
        </p:nvSpPr>
        <p:spPr>
          <a:xfrm>
            <a:off x="5708875" y="14289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7" name="Google Shape;1997;p80"/>
          <p:cNvSpPr txBox="1"/>
          <p:nvPr>
            <p:ph idx="4" type="subTitle"/>
          </p:nvPr>
        </p:nvSpPr>
        <p:spPr>
          <a:xfrm>
            <a:off x="5692575" y="1808950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8" name="Google Shape;1998;p80"/>
          <p:cNvSpPr txBox="1"/>
          <p:nvPr>
            <p:ph idx="5" type="subTitle"/>
          </p:nvPr>
        </p:nvSpPr>
        <p:spPr>
          <a:xfrm>
            <a:off x="844175" y="31095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9" name="Google Shape;1999;p80"/>
          <p:cNvSpPr txBox="1"/>
          <p:nvPr>
            <p:ph idx="6" type="subTitle"/>
          </p:nvPr>
        </p:nvSpPr>
        <p:spPr>
          <a:xfrm>
            <a:off x="1378325" y="3489546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0" name="Google Shape;2000;p80"/>
          <p:cNvSpPr txBox="1"/>
          <p:nvPr>
            <p:ph idx="7" type="subTitle"/>
          </p:nvPr>
        </p:nvSpPr>
        <p:spPr>
          <a:xfrm>
            <a:off x="5708875" y="3109550"/>
            <a:ext cx="2610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1" name="Google Shape;2001;p80"/>
          <p:cNvSpPr txBox="1"/>
          <p:nvPr>
            <p:ph idx="8" type="subTitle"/>
          </p:nvPr>
        </p:nvSpPr>
        <p:spPr>
          <a:xfrm>
            <a:off x="5692575" y="3489546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2" name="Google Shape;2002;p80"/>
          <p:cNvSpPr/>
          <p:nvPr/>
        </p:nvSpPr>
        <p:spPr>
          <a:xfrm flipH="1" rot="6329527">
            <a:off x="-125891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3" name="Google Shape;2003;p80"/>
          <p:cNvSpPr/>
          <p:nvPr/>
        </p:nvSpPr>
        <p:spPr>
          <a:xfrm flipH="1" rot="9560678">
            <a:off x="8330034" y="-175035"/>
            <a:ext cx="1111233" cy="935086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4" name="Google Shape;2004;p80"/>
          <p:cNvSpPr/>
          <p:nvPr/>
        </p:nvSpPr>
        <p:spPr>
          <a:xfrm flipH="1" rot="-4481061">
            <a:off x="7004838" y="4045970"/>
            <a:ext cx="1042639" cy="877340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80"/>
          <p:cNvSpPr/>
          <p:nvPr/>
        </p:nvSpPr>
        <p:spPr>
          <a:xfrm flipH="1" rot="-5400000">
            <a:off x="3868356" y="9718"/>
            <a:ext cx="1356514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6" name="Google Shape;2006;p80"/>
          <p:cNvSpPr/>
          <p:nvPr/>
        </p:nvSpPr>
        <p:spPr>
          <a:xfrm flipH="1" rot="-4470473">
            <a:off x="8263034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7" name="Google Shape;2007;p80"/>
          <p:cNvSpPr/>
          <p:nvPr/>
        </p:nvSpPr>
        <p:spPr>
          <a:xfrm flipH="1" rot="8584896">
            <a:off x="-359812" y="4165109"/>
            <a:ext cx="1019032" cy="857452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1377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8" name="Google Shape;2008;p80"/>
          <p:cNvSpPr/>
          <p:nvPr/>
        </p:nvSpPr>
        <p:spPr>
          <a:xfrm>
            <a:off x="8711662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9" name="Google Shape;2009;p80"/>
          <p:cNvSpPr/>
          <p:nvPr/>
        </p:nvSpPr>
        <p:spPr>
          <a:xfrm>
            <a:off x="83587" y="1068550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0" name="Google Shape;2010;p80"/>
          <p:cNvSpPr/>
          <p:nvPr/>
        </p:nvSpPr>
        <p:spPr>
          <a:xfrm>
            <a:off x="8462212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1" name="Google Shape;2011;p80"/>
          <p:cNvSpPr/>
          <p:nvPr/>
        </p:nvSpPr>
        <p:spPr>
          <a:xfrm>
            <a:off x="261775" y="40884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2" name="Google Shape;2012;p80"/>
          <p:cNvSpPr/>
          <p:nvPr/>
        </p:nvSpPr>
        <p:spPr>
          <a:xfrm>
            <a:off x="8592136" y="1394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3" name="Google Shape;2013;p80"/>
          <p:cNvSpPr/>
          <p:nvPr/>
        </p:nvSpPr>
        <p:spPr>
          <a:xfrm>
            <a:off x="178937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4" name="Google Shape;2014;p80"/>
          <p:cNvSpPr/>
          <p:nvPr/>
        </p:nvSpPr>
        <p:spPr>
          <a:xfrm>
            <a:off x="624462" y="42331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5" name="Google Shape;2015;p80"/>
          <p:cNvSpPr/>
          <p:nvPr/>
        </p:nvSpPr>
        <p:spPr>
          <a:xfrm>
            <a:off x="122554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6" name="Google Shape;2016;p80"/>
          <p:cNvSpPr/>
          <p:nvPr/>
        </p:nvSpPr>
        <p:spPr>
          <a:xfrm>
            <a:off x="167987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7" name="Google Shape;2017;p80"/>
          <p:cNvSpPr/>
          <p:nvPr/>
        </p:nvSpPr>
        <p:spPr>
          <a:xfrm>
            <a:off x="8081311" y="47602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8" name="Google Shape;2018;p80"/>
          <p:cNvSpPr/>
          <p:nvPr/>
        </p:nvSpPr>
        <p:spPr>
          <a:xfrm>
            <a:off x="8961847" y="4360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">
  <p:cSld name="CUSTOM_12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0801400" scaled="0"/>
        </a:gradFill>
      </p:bgPr>
    </p:bg>
    <p:spTree>
      <p:nvGrpSpPr>
        <p:cNvPr id="2019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81"/>
          <p:cNvSpPr txBox="1"/>
          <p:nvPr>
            <p:ph idx="1" type="subTitle"/>
          </p:nvPr>
        </p:nvSpPr>
        <p:spPr>
          <a:xfrm>
            <a:off x="914750" y="137940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1" name="Google Shape;2021;p81"/>
          <p:cNvSpPr txBox="1"/>
          <p:nvPr>
            <p:ph idx="2" type="subTitle"/>
          </p:nvPr>
        </p:nvSpPr>
        <p:spPr>
          <a:xfrm>
            <a:off x="985700" y="2087725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2" name="Google Shape;2022;p81"/>
          <p:cNvSpPr txBox="1"/>
          <p:nvPr>
            <p:ph idx="3" type="subTitle"/>
          </p:nvPr>
        </p:nvSpPr>
        <p:spPr>
          <a:xfrm>
            <a:off x="2189632" y="322495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3" name="Google Shape;2023;p81"/>
          <p:cNvSpPr txBox="1"/>
          <p:nvPr>
            <p:ph idx="4" type="subTitle"/>
          </p:nvPr>
        </p:nvSpPr>
        <p:spPr>
          <a:xfrm>
            <a:off x="2260575" y="3953371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4" name="Google Shape;2024;p81"/>
          <p:cNvSpPr txBox="1"/>
          <p:nvPr>
            <p:ph idx="5" type="subTitle"/>
          </p:nvPr>
        </p:nvSpPr>
        <p:spPr>
          <a:xfrm>
            <a:off x="3464513" y="137940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5" name="Google Shape;2025;p81"/>
          <p:cNvSpPr txBox="1"/>
          <p:nvPr>
            <p:ph idx="6" type="subTitle"/>
          </p:nvPr>
        </p:nvSpPr>
        <p:spPr>
          <a:xfrm>
            <a:off x="3535450" y="2087725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6" name="Google Shape;2026;p81"/>
          <p:cNvSpPr txBox="1"/>
          <p:nvPr>
            <p:ph idx="7" type="subTitle"/>
          </p:nvPr>
        </p:nvSpPr>
        <p:spPr>
          <a:xfrm>
            <a:off x="6014277" y="137940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7" name="Google Shape;2027;p81"/>
          <p:cNvSpPr txBox="1"/>
          <p:nvPr>
            <p:ph idx="8" type="subTitle"/>
          </p:nvPr>
        </p:nvSpPr>
        <p:spPr>
          <a:xfrm>
            <a:off x="6085200" y="2087725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8" name="Google Shape;2028;p81"/>
          <p:cNvSpPr txBox="1"/>
          <p:nvPr>
            <p:ph idx="9" type="subTitle"/>
          </p:nvPr>
        </p:nvSpPr>
        <p:spPr>
          <a:xfrm>
            <a:off x="4739395" y="3224950"/>
            <a:ext cx="22149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9" name="Google Shape;2029;p81"/>
          <p:cNvSpPr txBox="1"/>
          <p:nvPr>
            <p:ph idx="13" type="subTitle"/>
          </p:nvPr>
        </p:nvSpPr>
        <p:spPr>
          <a:xfrm>
            <a:off x="4810350" y="3953371"/>
            <a:ext cx="2073000" cy="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0" name="Google Shape;2030;p81"/>
          <p:cNvSpPr txBox="1"/>
          <p:nvPr>
            <p:ph type="title"/>
          </p:nvPr>
        </p:nvSpPr>
        <p:spPr>
          <a:xfrm>
            <a:off x="716800" y="453087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31" name="Google Shape;2031;p81"/>
          <p:cNvSpPr/>
          <p:nvPr/>
        </p:nvSpPr>
        <p:spPr>
          <a:xfrm flipH="1" rot="10800000">
            <a:off x="8381513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2" name="Google Shape;2032;p81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3" name="Google Shape;2033;p81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4" name="Google Shape;2034;p81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5" name="Google Shape;2035;p81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6" name="Google Shape;2036;p81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7" name="Google Shape;2037;p81"/>
          <p:cNvSpPr/>
          <p:nvPr/>
        </p:nvSpPr>
        <p:spPr>
          <a:xfrm rot="9829011">
            <a:off x="7737065" y="4612328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8" name="Google Shape;2038;p81"/>
          <p:cNvSpPr/>
          <p:nvPr/>
        </p:nvSpPr>
        <p:spPr>
          <a:xfrm flipH="1" rot="-9899975">
            <a:off x="8519425" y="-125508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39" name="Google Shape;2039;p81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2040" name="Google Shape;2040;p81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81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81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81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4" name="Google Shape;2044;p81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5" name="Google Shape;2045;p81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6" name="Google Shape;2046;p81"/>
          <p:cNvSpPr/>
          <p:nvPr/>
        </p:nvSpPr>
        <p:spPr>
          <a:xfrm flipH="1" rot="1705102">
            <a:off x="8518361" y="2682192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7" name="Google Shape;2047;p81"/>
          <p:cNvGrpSpPr/>
          <p:nvPr/>
        </p:nvGrpSpPr>
        <p:grpSpPr>
          <a:xfrm>
            <a:off x="8020382" y="-1133248"/>
            <a:ext cx="2274300" cy="2274300"/>
            <a:chOff x="-1087568" y="-1126448"/>
            <a:chExt cx="2274300" cy="2274300"/>
          </a:xfrm>
        </p:grpSpPr>
        <p:sp>
          <p:nvSpPr>
            <p:cNvPr id="2048" name="Google Shape;2048;p81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81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81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81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2" name="Google Shape;2052;p81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3" name="Google Shape;2053;p81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4" name="Google Shape;2054;p81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5" name="Google Shape;2055;p81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6" name="Google Shape;2056;p81"/>
          <p:cNvSpPr/>
          <p:nvPr/>
        </p:nvSpPr>
        <p:spPr>
          <a:xfrm>
            <a:off x="8854011" y="1042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7" name="Google Shape;2057;p81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81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6_1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044" scaled="0"/>
        </a:gradFill>
      </p:bgPr>
    </p:bg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82"/>
          <p:cNvSpPr txBox="1"/>
          <p:nvPr>
            <p:ph type="title"/>
          </p:nvPr>
        </p:nvSpPr>
        <p:spPr>
          <a:xfrm>
            <a:off x="781500" y="460250"/>
            <a:ext cx="7581000" cy="5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61" name="Google Shape;2061;p82"/>
          <p:cNvSpPr txBox="1"/>
          <p:nvPr>
            <p:ph idx="1" type="subTitle"/>
          </p:nvPr>
        </p:nvSpPr>
        <p:spPr>
          <a:xfrm>
            <a:off x="4007525" y="1373950"/>
            <a:ext cx="19476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2" name="Google Shape;2062;p82"/>
          <p:cNvSpPr txBox="1"/>
          <p:nvPr>
            <p:ph idx="2" type="subTitle"/>
          </p:nvPr>
        </p:nvSpPr>
        <p:spPr>
          <a:xfrm>
            <a:off x="4011025" y="17580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3" name="Google Shape;2063;p82"/>
          <p:cNvSpPr txBox="1"/>
          <p:nvPr>
            <p:ph idx="3" type="subTitle"/>
          </p:nvPr>
        </p:nvSpPr>
        <p:spPr>
          <a:xfrm>
            <a:off x="4007525" y="3017127"/>
            <a:ext cx="1947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4" name="Google Shape;2064;p82"/>
          <p:cNvSpPr txBox="1"/>
          <p:nvPr>
            <p:ph idx="4" type="subTitle"/>
          </p:nvPr>
        </p:nvSpPr>
        <p:spPr>
          <a:xfrm>
            <a:off x="4011013" y="3393777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5" name="Google Shape;2065;p82"/>
          <p:cNvSpPr txBox="1"/>
          <p:nvPr>
            <p:ph idx="5" type="subTitle"/>
          </p:nvPr>
        </p:nvSpPr>
        <p:spPr>
          <a:xfrm>
            <a:off x="6656650" y="1374750"/>
            <a:ext cx="19476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6" name="Google Shape;2066;p82"/>
          <p:cNvSpPr txBox="1"/>
          <p:nvPr>
            <p:ph idx="6" type="subTitle"/>
          </p:nvPr>
        </p:nvSpPr>
        <p:spPr>
          <a:xfrm>
            <a:off x="6652513" y="17580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7" name="Google Shape;2067;p82"/>
          <p:cNvSpPr txBox="1"/>
          <p:nvPr>
            <p:ph idx="7" type="subTitle"/>
          </p:nvPr>
        </p:nvSpPr>
        <p:spPr>
          <a:xfrm>
            <a:off x="6656650" y="3016824"/>
            <a:ext cx="1947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8" name="Google Shape;2068;p82"/>
          <p:cNvSpPr txBox="1"/>
          <p:nvPr>
            <p:ph idx="8" type="subTitle"/>
          </p:nvPr>
        </p:nvSpPr>
        <p:spPr>
          <a:xfrm>
            <a:off x="6652513" y="33937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9" name="Google Shape;2069;p82"/>
          <p:cNvSpPr txBox="1"/>
          <p:nvPr>
            <p:ph idx="9" type="subTitle"/>
          </p:nvPr>
        </p:nvSpPr>
        <p:spPr>
          <a:xfrm>
            <a:off x="1419225" y="1373950"/>
            <a:ext cx="19476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0" name="Google Shape;2070;p82"/>
          <p:cNvSpPr txBox="1"/>
          <p:nvPr>
            <p:ph idx="13" type="subTitle"/>
          </p:nvPr>
        </p:nvSpPr>
        <p:spPr>
          <a:xfrm>
            <a:off x="1419213" y="1758075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1" name="Google Shape;2071;p82"/>
          <p:cNvSpPr txBox="1"/>
          <p:nvPr>
            <p:ph idx="14" type="subTitle"/>
          </p:nvPr>
        </p:nvSpPr>
        <p:spPr>
          <a:xfrm>
            <a:off x="1419225" y="3011025"/>
            <a:ext cx="19476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2" name="Google Shape;2072;p82"/>
          <p:cNvSpPr txBox="1"/>
          <p:nvPr>
            <p:ph idx="15" type="subTitle"/>
          </p:nvPr>
        </p:nvSpPr>
        <p:spPr>
          <a:xfrm>
            <a:off x="1419213" y="3393777"/>
            <a:ext cx="14913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3" name="Google Shape;2073;p82"/>
          <p:cNvSpPr/>
          <p:nvPr/>
        </p:nvSpPr>
        <p:spPr>
          <a:xfrm>
            <a:off x="8381513" y="-138387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4" name="Google Shape;2074;p82"/>
          <p:cNvSpPr/>
          <p:nvPr/>
        </p:nvSpPr>
        <p:spPr>
          <a:xfrm flipH="1">
            <a:off x="-7861" y="886905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5" name="Google Shape;2075;p82"/>
          <p:cNvSpPr/>
          <p:nvPr/>
        </p:nvSpPr>
        <p:spPr>
          <a:xfrm flipH="1">
            <a:off x="-5637" y="-138387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82"/>
          <p:cNvSpPr/>
          <p:nvPr/>
        </p:nvSpPr>
        <p:spPr>
          <a:xfrm rot="10800000">
            <a:off x="774734" y="-129596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82"/>
          <p:cNvSpPr/>
          <p:nvPr/>
        </p:nvSpPr>
        <p:spPr>
          <a:xfrm>
            <a:off x="-18632" y="4449387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82"/>
          <p:cNvSpPr/>
          <p:nvPr/>
        </p:nvSpPr>
        <p:spPr>
          <a:xfrm flipH="1" rot="970989">
            <a:off x="7737065" y="-208594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9" name="Google Shape;2079;p82"/>
          <p:cNvSpPr/>
          <p:nvPr/>
        </p:nvSpPr>
        <p:spPr>
          <a:xfrm rot="-900025">
            <a:off x="8519425" y="4489354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80" name="Google Shape;2080;p82"/>
          <p:cNvGrpSpPr/>
          <p:nvPr/>
        </p:nvGrpSpPr>
        <p:grpSpPr>
          <a:xfrm flipH="1" rot="10800000">
            <a:off x="-1134868" y="4003656"/>
            <a:ext cx="2274300" cy="2274300"/>
            <a:chOff x="-1087568" y="-1126448"/>
            <a:chExt cx="2274300" cy="2274300"/>
          </a:xfrm>
        </p:grpSpPr>
        <p:sp>
          <p:nvSpPr>
            <p:cNvPr id="2081" name="Google Shape;2081;p82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82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82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82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5" name="Google Shape;2085;p82"/>
          <p:cNvSpPr/>
          <p:nvPr/>
        </p:nvSpPr>
        <p:spPr>
          <a:xfrm flipH="1" rot="10800000">
            <a:off x="8880475" y="1022021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6" name="Google Shape;2086;p82"/>
          <p:cNvSpPr/>
          <p:nvPr/>
        </p:nvSpPr>
        <p:spPr>
          <a:xfrm flipH="1" rot="10800000">
            <a:off x="8430249" y="212831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7" name="Google Shape;2087;p82"/>
          <p:cNvSpPr/>
          <p:nvPr/>
        </p:nvSpPr>
        <p:spPr>
          <a:xfrm rot="9094898">
            <a:off x="8518361" y="1521714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88" name="Google Shape;2088;p82"/>
          <p:cNvGrpSpPr/>
          <p:nvPr/>
        </p:nvGrpSpPr>
        <p:grpSpPr>
          <a:xfrm flipH="1" rot="10800000">
            <a:off x="8020382" y="4003656"/>
            <a:ext cx="2274300" cy="2274300"/>
            <a:chOff x="-1087568" y="-1126448"/>
            <a:chExt cx="2274300" cy="2274300"/>
          </a:xfrm>
        </p:grpSpPr>
        <p:sp>
          <p:nvSpPr>
            <p:cNvPr id="2089" name="Google Shape;2089;p82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82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82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82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3" name="Google Shape;2093;p82"/>
          <p:cNvSpPr/>
          <p:nvPr/>
        </p:nvSpPr>
        <p:spPr>
          <a:xfrm flipH="1" rot="10800000">
            <a:off x="411875" y="254144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4" name="Google Shape;2094;p82"/>
          <p:cNvSpPr/>
          <p:nvPr/>
        </p:nvSpPr>
        <p:spPr>
          <a:xfrm flipH="1" rot="10800000">
            <a:off x="483400" y="4102691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5" name="Google Shape;2095;p82"/>
          <p:cNvSpPr/>
          <p:nvPr/>
        </p:nvSpPr>
        <p:spPr>
          <a:xfrm flipH="1" rot="10800000">
            <a:off x="805475" y="4752546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6" name="Google Shape;2096;p82"/>
          <p:cNvSpPr/>
          <p:nvPr/>
        </p:nvSpPr>
        <p:spPr>
          <a:xfrm flipH="1" rot="10800000">
            <a:off x="8705813" y="465620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7" name="Google Shape;2097;p82"/>
          <p:cNvSpPr/>
          <p:nvPr/>
        </p:nvSpPr>
        <p:spPr>
          <a:xfrm flipH="1" rot="10800000">
            <a:off x="8614400" y="1638146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8" name="Google Shape;2098;p82"/>
          <p:cNvSpPr/>
          <p:nvPr/>
        </p:nvSpPr>
        <p:spPr>
          <a:xfrm flipH="1" rot="10800000">
            <a:off x="8854011" y="394345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9" name="Google Shape;2099;p82"/>
          <p:cNvSpPr/>
          <p:nvPr/>
        </p:nvSpPr>
        <p:spPr>
          <a:xfrm flipH="1" rot="10800000">
            <a:off x="1683050" y="136821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0" name="Google Shape;2100;p82"/>
          <p:cNvSpPr/>
          <p:nvPr/>
        </p:nvSpPr>
        <p:spPr>
          <a:xfrm flipH="1" rot="10800000">
            <a:off x="302463" y="2290221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10801400" scaled="0"/>
        </a:gradFill>
      </p:bgPr>
    </p:bg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2" name="Google Shape;2102;p83"/>
          <p:cNvGrpSpPr/>
          <p:nvPr/>
        </p:nvGrpSpPr>
        <p:grpSpPr>
          <a:xfrm flipH="1">
            <a:off x="5565608" y="-1031450"/>
            <a:ext cx="7194900" cy="7194900"/>
            <a:chOff x="-3604212" y="-1031450"/>
            <a:chExt cx="7194900" cy="7194900"/>
          </a:xfrm>
        </p:grpSpPr>
        <p:sp>
          <p:nvSpPr>
            <p:cNvPr id="2103" name="Google Shape;2103;p83"/>
            <p:cNvSpPr/>
            <p:nvPr/>
          </p:nvSpPr>
          <p:spPr>
            <a:xfrm>
              <a:off x="-1542462" y="1030300"/>
              <a:ext cx="3071400" cy="3071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83"/>
            <p:cNvSpPr/>
            <p:nvPr/>
          </p:nvSpPr>
          <p:spPr>
            <a:xfrm>
              <a:off x="-1972812" y="599950"/>
              <a:ext cx="3932100" cy="39321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83"/>
            <p:cNvSpPr/>
            <p:nvPr/>
          </p:nvSpPr>
          <p:spPr>
            <a:xfrm>
              <a:off x="-2270712" y="302050"/>
              <a:ext cx="4527900" cy="4527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83"/>
            <p:cNvSpPr/>
            <p:nvPr/>
          </p:nvSpPr>
          <p:spPr>
            <a:xfrm>
              <a:off x="-2973462" y="-400700"/>
              <a:ext cx="5933400" cy="593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83"/>
            <p:cNvSpPr/>
            <p:nvPr/>
          </p:nvSpPr>
          <p:spPr>
            <a:xfrm>
              <a:off x="-3604212" y="-1031450"/>
              <a:ext cx="7194900" cy="71949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8" name="Google Shape;2108;p83"/>
          <p:cNvSpPr/>
          <p:nvPr/>
        </p:nvSpPr>
        <p:spPr>
          <a:xfrm flipH="1">
            <a:off x="7007074" y="-203925"/>
            <a:ext cx="2157228" cy="5550721"/>
          </a:xfrm>
          <a:custGeom>
            <a:rect b="b" l="l" r="r" t="t"/>
            <a:pathLst>
              <a:path extrusionOk="0" h="86808" w="33737">
                <a:moveTo>
                  <a:pt x="1" y="0"/>
                </a:moveTo>
                <a:lnTo>
                  <a:pt x="118" y="86808"/>
                </a:lnTo>
                <a:cubicBezTo>
                  <a:pt x="8000" y="86652"/>
                  <a:pt x="13600" y="81715"/>
                  <a:pt x="15649" y="79530"/>
                </a:cubicBezTo>
                <a:cubicBezTo>
                  <a:pt x="17678" y="77364"/>
                  <a:pt x="23415" y="75452"/>
                  <a:pt x="26849" y="70125"/>
                </a:cubicBezTo>
                <a:cubicBezTo>
                  <a:pt x="30283" y="64779"/>
                  <a:pt x="29912" y="62243"/>
                  <a:pt x="31824" y="52565"/>
                </a:cubicBezTo>
                <a:cubicBezTo>
                  <a:pt x="33736" y="42906"/>
                  <a:pt x="32390" y="34185"/>
                  <a:pt x="29698" y="28741"/>
                </a:cubicBezTo>
                <a:cubicBezTo>
                  <a:pt x="27044" y="23278"/>
                  <a:pt x="25795" y="17658"/>
                  <a:pt x="22361" y="14224"/>
                </a:cubicBezTo>
                <a:cubicBezTo>
                  <a:pt x="18927" y="10790"/>
                  <a:pt x="18654" y="11415"/>
                  <a:pt x="13347" y="6439"/>
                </a:cubicBezTo>
                <a:cubicBezTo>
                  <a:pt x="7649" y="1132"/>
                  <a:pt x="508" y="390"/>
                  <a:pt x="1" y="0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9" name="Google Shape;2109;p83"/>
          <p:cNvSpPr/>
          <p:nvPr/>
        </p:nvSpPr>
        <p:spPr>
          <a:xfrm flipH="1">
            <a:off x="8209576" y="1423928"/>
            <a:ext cx="417608" cy="585649"/>
          </a:xfrm>
          <a:custGeom>
            <a:rect b="b" l="l" r="r" t="t"/>
            <a:pathLst>
              <a:path extrusionOk="0" h="9159" w="6531">
                <a:moveTo>
                  <a:pt x="189" y="0"/>
                </a:moveTo>
                <a:cubicBezTo>
                  <a:pt x="0" y="0"/>
                  <a:pt x="8" y="220"/>
                  <a:pt x="303" y="668"/>
                </a:cubicBezTo>
                <a:cubicBezTo>
                  <a:pt x="303" y="668"/>
                  <a:pt x="2391" y="2815"/>
                  <a:pt x="3795" y="5371"/>
                </a:cubicBezTo>
                <a:cubicBezTo>
                  <a:pt x="5181" y="7927"/>
                  <a:pt x="5747" y="9058"/>
                  <a:pt x="6156" y="9156"/>
                </a:cubicBezTo>
                <a:cubicBezTo>
                  <a:pt x="6164" y="9158"/>
                  <a:pt x="6171" y="9159"/>
                  <a:pt x="6177" y="9159"/>
                </a:cubicBezTo>
                <a:cubicBezTo>
                  <a:pt x="6530" y="9159"/>
                  <a:pt x="5553" y="6581"/>
                  <a:pt x="3542" y="3420"/>
                </a:cubicBezTo>
                <a:cubicBezTo>
                  <a:pt x="2112" y="1173"/>
                  <a:pt x="626" y="0"/>
                  <a:pt x="189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0" name="Google Shape;2110;p83"/>
          <p:cNvSpPr/>
          <p:nvPr/>
        </p:nvSpPr>
        <p:spPr>
          <a:xfrm flipH="1">
            <a:off x="8571235" y="3139831"/>
            <a:ext cx="397211" cy="599717"/>
          </a:xfrm>
          <a:custGeom>
            <a:rect b="b" l="l" r="r" t="t"/>
            <a:pathLst>
              <a:path extrusionOk="0" h="9379" w="6212">
                <a:moveTo>
                  <a:pt x="5824" y="0"/>
                </a:moveTo>
                <a:cubicBezTo>
                  <a:pt x="5720" y="0"/>
                  <a:pt x="5564" y="146"/>
                  <a:pt x="5367" y="467"/>
                </a:cubicBezTo>
                <a:cubicBezTo>
                  <a:pt x="5367" y="467"/>
                  <a:pt x="4294" y="3277"/>
                  <a:pt x="2537" y="5579"/>
                </a:cubicBezTo>
                <a:cubicBezTo>
                  <a:pt x="781" y="7901"/>
                  <a:pt x="1" y="8896"/>
                  <a:pt x="98" y="9325"/>
                </a:cubicBezTo>
                <a:cubicBezTo>
                  <a:pt x="107" y="9361"/>
                  <a:pt x="130" y="9379"/>
                  <a:pt x="166" y="9379"/>
                </a:cubicBezTo>
                <a:cubicBezTo>
                  <a:pt x="540" y="9379"/>
                  <a:pt x="2331" y="7483"/>
                  <a:pt x="4235" y="4564"/>
                </a:cubicBezTo>
                <a:cubicBezTo>
                  <a:pt x="5867" y="2039"/>
                  <a:pt x="6211" y="0"/>
                  <a:pt x="5824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83"/>
          <p:cNvSpPr/>
          <p:nvPr/>
        </p:nvSpPr>
        <p:spPr>
          <a:xfrm flipH="1">
            <a:off x="8234769" y="2404873"/>
            <a:ext cx="169703" cy="909582"/>
          </a:xfrm>
          <a:custGeom>
            <a:rect b="b" l="l" r="r" t="t"/>
            <a:pathLst>
              <a:path extrusionOk="0" h="14225" w="2654">
                <a:moveTo>
                  <a:pt x="550" y="1"/>
                </a:moveTo>
                <a:cubicBezTo>
                  <a:pt x="235" y="1"/>
                  <a:pt x="390" y="2453"/>
                  <a:pt x="937" y="4566"/>
                </a:cubicBezTo>
                <a:cubicBezTo>
                  <a:pt x="1522" y="6829"/>
                  <a:pt x="1366" y="6907"/>
                  <a:pt x="1269" y="8449"/>
                </a:cubicBezTo>
                <a:cubicBezTo>
                  <a:pt x="1190" y="9971"/>
                  <a:pt x="1015" y="10849"/>
                  <a:pt x="605" y="11980"/>
                </a:cubicBezTo>
                <a:cubicBezTo>
                  <a:pt x="195" y="13093"/>
                  <a:pt x="0" y="14224"/>
                  <a:pt x="195" y="14224"/>
                </a:cubicBezTo>
                <a:cubicBezTo>
                  <a:pt x="410" y="14224"/>
                  <a:pt x="917" y="13405"/>
                  <a:pt x="1132" y="12449"/>
                </a:cubicBezTo>
                <a:cubicBezTo>
                  <a:pt x="1366" y="11493"/>
                  <a:pt x="1854" y="10244"/>
                  <a:pt x="2264" y="8683"/>
                </a:cubicBezTo>
                <a:cubicBezTo>
                  <a:pt x="2654" y="7122"/>
                  <a:pt x="2205" y="6576"/>
                  <a:pt x="1971" y="5229"/>
                </a:cubicBezTo>
                <a:cubicBezTo>
                  <a:pt x="1717" y="3903"/>
                  <a:pt x="1288" y="2927"/>
                  <a:pt x="1288" y="1600"/>
                </a:cubicBezTo>
                <a:cubicBezTo>
                  <a:pt x="1288" y="254"/>
                  <a:pt x="625" y="39"/>
                  <a:pt x="625" y="39"/>
                </a:cubicBezTo>
                <a:cubicBezTo>
                  <a:pt x="597" y="13"/>
                  <a:pt x="572" y="1"/>
                  <a:pt x="550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83"/>
          <p:cNvSpPr/>
          <p:nvPr/>
        </p:nvSpPr>
        <p:spPr>
          <a:xfrm flipH="1">
            <a:off x="8644002" y="1268292"/>
            <a:ext cx="515313" cy="1133381"/>
          </a:xfrm>
          <a:custGeom>
            <a:rect b="b" l="l" r="r" t="t"/>
            <a:pathLst>
              <a:path extrusionOk="0" h="17725" w="8059">
                <a:moveTo>
                  <a:pt x="1" y="0"/>
                </a:moveTo>
                <a:lnTo>
                  <a:pt x="1" y="5190"/>
                </a:lnTo>
                <a:cubicBezTo>
                  <a:pt x="820" y="5658"/>
                  <a:pt x="1815" y="6615"/>
                  <a:pt x="2166" y="8507"/>
                </a:cubicBezTo>
                <a:cubicBezTo>
                  <a:pt x="2498" y="10419"/>
                  <a:pt x="3220" y="11785"/>
                  <a:pt x="3864" y="13073"/>
                </a:cubicBezTo>
                <a:cubicBezTo>
                  <a:pt x="4508" y="14361"/>
                  <a:pt x="4683" y="17580"/>
                  <a:pt x="5230" y="17717"/>
                </a:cubicBezTo>
                <a:cubicBezTo>
                  <a:pt x="5255" y="17722"/>
                  <a:pt x="5281" y="17725"/>
                  <a:pt x="5305" y="17725"/>
                </a:cubicBezTo>
                <a:cubicBezTo>
                  <a:pt x="5822" y="17725"/>
                  <a:pt x="6079" y="16562"/>
                  <a:pt x="5464" y="14848"/>
                </a:cubicBezTo>
                <a:cubicBezTo>
                  <a:pt x="4820" y="13073"/>
                  <a:pt x="5113" y="12956"/>
                  <a:pt x="5581" y="12117"/>
                </a:cubicBezTo>
                <a:cubicBezTo>
                  <a:pt x="6010" y="11297"/>
                  <a:pt x="3513" y="8312"/>
                  <a:pt x="3962" y="7102"/>
                </a:cubicBezTo>
                <a:cubicBezTo>
                  <a:pt x="4070" y="6817"/>
                  <a:pt x="4249" y="6711"/>
                  <a:pt x="4472" y="6711"/>
                </a:cubicBezTo>
                <a:cubicBezTo>
                  <a:pt x="5106" y="6711"/>
                  <a:pt x="6093" y="7567"/>
                  <a:pt x="6815" y="7567"/>
                </a:cubicBezTo>
                <a:cubicBezTo>
                  <a:pt x="6932" y="7567"/>
                  <a:pt x="7042" y="7545"/>
                  <a:pt x="7142" y="7493"/>
                </a:cubicBezTo>
                <a:cubicBezTo>
                  <a:pt x="8059" y="7005"/>
                  <a:pt x="6400" y="6010"/>
                  <a:pt x="5308" y="5171"/>
                </a:cubicBezTo>
                <a:cubicBezTo>
                  <a:pt x="4215" y="4351"/>
                  <a:pt x="3123" y="2927"/>
                  <a:pt x="2303" y="1620"/>
                </a:cubicBezTo>
                <a:cubicBezTo>
                  <a:pt x="1503" y="293"/>
                  <a:pt x="1" y="0"/>
                  <a:pt x="1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3" name="Google Shape;2113;p83"/>
          <p:cNvSpPr/>
          <p:nvPr/>
        </p:nvSpPr>
        <p:spPr>
          <a:xfrm flipH="1">
            <a:off x="7861729" y="2506798"/>
            <a:ext cx="766223" cy="1714938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4" name="Google Shape;2114;p83"/>
          <p:cNvSpPr/>
          <p:nvPr/>
        </p:nvSpPr>
        <p:spPr>
          <a:xfrm flipH="1">
            <a:off x="7726426" y="558975"/>
            <a:ext cx="978832" cy="1211966"/>
          </a:xfrm>
          <a:custGeom>
            <a:rect b="b" l="l" r="r" t="t"/>
            <a:pathLst>
              <a:path extrusionOk="0" h="18954" w="15308">
                <a:moveTo>
                  <a:pt x="206" y="1"/>
                </a:moveTo>
                <a:cubicBezTo>
                  <a:pt x="1" y="1"/>
                  <a:pt x="132" y="179"/>
                  <a:pt x="841" y="635"/>
                </a:cubicBezTo>
                <a:cubicBezTo>
                  <a:pt x="1017" y="732"/>
                  <a:pt x="5563" y="3093"/>
                  <a:pt x="8665" y="8615"/>
                </a:cubicBezTo>
                <a:cubicBezTo>
                  <a:pt x="11768" y="14137"/>
                  <a:pt x="13426" y="17942"/>
                  <a:pt x="14558" y="18820"/>
                </a:cubicBezTo>
                <a:cubicBezTo>
                  <a:pt x="14674" y="18912"/>
                  <a:pt x="14759" y="18954"/>
                  <a:pt x="14817" y="18954"/>
                </a:cubicBezTo>
                <a:cubicBezTo>
                  <a:pt x="15307" y="18954"/>
                  <a:pt x="13800" y="15867"/>
                  <a:pt x="12997" y="14312"/>
                </a:cubicBezTo>
                <a:cubicBezTo>
                  <a:pt x="12080" y="12576"/>
                  <a:pt x="10441" y="7932"/>
                  <a:pt x="9290" y="6118"/>
                </a:cubicBezTo>
                <a:cubicBezTo>
                  <a:pt x="8119" y="4322"/>
                  <a:pt x="5602" y="2781"/>
                  <a:pt x="4236" y="1766"/>
                </a:cubicBezTo>
                <a:cubicBezTo>
                  <a:pt x="3264" y="1086"/>
                  <a:pt x="711" y="1"/>
                  <a:pt x="206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5" name="Google Shape;2115;p83"/>
          <p:cNvSpPr/>
          <p:nvPr/>
        </p:nvSpPr>
        <p:spPr>
          <a:xfrm flipH="1" rot="-947843">
            <a:off x="7116754" y="3615148"/>
            <a:ext cx="766224" cy="1714940"/>
          </a:xfrm>
          <a:custGeom>
            <a:rect b="b" l="l" r="r" t="t"/>
            <a:pathLst>
              <a:path extrusionOk="0" h="26820" w="11983">
                <a:moveTo>
                  <a:pt x="11125" y="0"/>
                </a:moveTo>
                <a:cubicBezTo>
                  <a:pt x="10902" y="0"/>
                  <a:pt x="11339" y="4260"/>
                  <a:pt x="11339" y="4260"/>
                </a:cubicBezTo>
                <a:cubicBezTo>
                  <a:pt x="11339" y="4260"/>
                  <a:pt x="11495" y="7050"/>
                  <a:pt x="10344" y="9489"/>
                </a:cubicBezTo>
                <a:cubicBezTo>
                  <a:pt x="9193" y="11908"/>
                  <a:pt x="8315" y="13001"/>
                  <a:pt x="8237" y="15850"/>
                </a:cubicBezTo>
                <a:cubicBezTo>
                  <a:pt x="8178" y="18679"/>
                  <a:pt x="6285" y="22776"/>
                  <a:pt x="2715" y="24786"/>
                </a:cubicBezTo>
                <a:cubicBezTo>
                  <a:pt x="1" y="26299"/>
                  <a:pt x="116" y="26820"/>
                  <a:pt x="970" y="26820"/>
                </a:cubicBezTo>
                <a:cubicBezTo>
                  <a:pt x="1240" y="26820"/>
                  <a:pt x="1583" y="26768"/>
                  <a:pt x="1934" y="26679"/>
                </a:cubicBezTo>
                <a:cubicBezTo>
                  <a:pt x="3398" y="26308"/>
                  <a:pt x="4900" y="23362"/>
                  <a:pt x="6832" y="22269"/>
                </a:cubicBezTo>
                <a:cubicBezTo>
                  <a:pt x="8763" y="21176"/>
                  <a:pt x="10266" y="18757"/>
                  <a:pt x="10344" y="16220"/>
                </a:cubicBezTo>
                <a:cubicBezTo>
                  <a:pt x="10422" y="13684"/>
                  <a:pt x="10246" y="12338"/>
                  <a:pt x="11066" y="9801"/>
                </a:cubicBezTo>
                <a:cubicBezTo>
                  <a:pt x="11905" y="7284"/>
                  <a:pt x="11983" y="2933"/>
                  <a:pt x="11339" y="553"/>
                </a:cubicBezTo>
                <a:cubicBezTo>
                  <a:pt x="11237" y="163"/>
                  <a:pt x="11168" y="0"/>
                  <a:pt x="1112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6" name="Google Shape;2116;p83"/>
          <p:cNvSpPr/>
          <p:nvPr/>
        </p:nvSpPr>
        <p:spPr>
          <a:xfrm flipH="1">
            <a:off x="-264362" y="705725"/>
            <a:ext cx="1099639" cy="3053761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7" name="Google Shape;2117;p83"/>
          <p:cNvSpPr/>
          <p:nvPr/>
        </p:nvSpPr>
        <p:spPr>
          <a:xfrm flipH="1" rot="2876189">
            <a:off x="16261" y="3858967"/>
            <a:ext cx="962943" cy="810279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88D3">
              <a:alpha val="151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8" name="Google Shape;2118;p83"/>
          <p:cNvSpPr/>
          <p:nvPr/>
        </p:nvSpPr>
        <p:spPr>
          <a:xfrm flipH="1" rot="929600">
            <a:off x="-243561" y="4093335"/>
            <a:ext cx="1145950" cy="1283284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9" name="Google Shape;2119;p83"/>
          <p:cNvSpPr/>
          <p:nvPr/>
        </p:nvSpPr>
        <p:spPr>
          <a:xfrm flipH="1">
            <a:off x="-43949" y="-128325"/>
            <a:ext cx="879234" cy="2018630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0" name="Google Shape;2120;p83"/>
          <p:cNvSpPr txBox="1"/>
          <p:nvPr>
            <p:ph type="ctrTitle"/>
          </p:nvPr>
        </p:nvSpPr>
        <p:spPr>
          <a:xfrm>
            <a:off x="141850" y="789139"/>
            <a:ext cx="49401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21" name="Google Shape;2121;p83"/>
          <p:cNvSpPr txBox="1"/>
          <p:nvPr>
            <p:ph idx="1" type="subTitle"/>
          </p:nvPr>
        </p:nvSpPr>
        <p:spPr>
          <a:xfrm>
            <a:off x="871450" y="2320438"/>
            <a:ext cx="3480900" cy="1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22" name="Google Shape;2122;p83"/>
          <p:cNvSpPr txBox="1"/>
          <p:nvPr/>
        </p:nvSpPr>
        <p:spPr>
          <a:xfrm>
            <a:off x="678550" y="3390038"/>
            <a:ext cx="37983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4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6198662" scaled="0"/>
        </a:gradFill>
      </p:bgPr>
    </p:bg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84"/>
          <p:cNvSpPr/>
          <p:nvPr/>
        </p:nvSpPr>
        <p:spPr>
          <a:xfrm flipH="1" rot="10800000">
            <a:off x="8381513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5" name="Google Shape;2125;p84"/>
          <p:cNvSpPr/>
          <p:nvPr/>
        </p:nvSpPr>
        <p:spPr>
          <a:xfrm>
            <a:off x="8705813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6" name="Google Shape;2126;p84"/>
          <p:cNvSpPr/>
          <p:nvPr/>
        </p:nvSpPr>
        <p:spPr>
          <a:xfrm rot="10800000">
            <a:off x="-7861" y="2307661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7" name="Google Shape;2127;p84"/>
          <p:cNvSpPr/>
          <p:nvPr/>
        </p:nvSpPr>
        <p:spPr>
          <a:xfrm rot="10800000">
            <a:off x="-5637" y="3429350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88D3">
              <a:alpha val="17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8" name="Google Shape;2128;p84"/>
          <p:cNvSpPr/>
          <p:nvPr/>
        </p:nvSpPr>
        <p:spPr>
          <a:xfrm flipH="1">
            <a:off x="774734" y="4593833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9" name="Google Shape;2129;p84"/>
          <p:cNvSpPr/>
          <p:nvPr/>
        </p:nvSpPr>
        <p:spPr>
          <a:xfrm flipH="1" rot="10800000">
            <a:off x="-18632" y="-2291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0" name="Google Shape;2130;p84"/>
          <p:cNvSpPr/>
          <p:nvPr/>
        </p:nvSpPr>
        <p:spPr>
          <a:xfrm rot="9829011">
            <a:off x="7737065" y="4612328"/>
            <a:ext cx="880547" cy="740974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1" name="Google Shape;2131;p84"/>
          <p:cNvSpPr/>
          <p:nvPr/>
        </p:nvSpPr>
        <p:spPr>
          <a:xfrm flipH="1" rot="-9899975">
            <a:off x="8519425" y="-125508"/>
            <a:ext cx="697249" cy="780862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2" name="Google Shape;2132;p84"/>
          <p:cNvGrpSpPr/>
          <p:nvPr/>
        </p:nvGrpSpPr>
        <p:grpSpPr>
          <a:xfrm>
            <a:off x="-1134868" y="-1133248"/>
            <a:ext cx="2274300" cy="2274300"/>
            <a:chOff x="-1087568" y="-1126448"/>
            <a:chExt cx="2274300" cy="2274300"/>
          </a:xfrm>
        </p:grpSpPr>
        <p:sp>
          <p:nvSpPr>
            <p:cNvPr id="2133" name="Google Shape;2133;p8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8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8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8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7" name="Google Shape;2137;p84"/>
          <p:cNvSpPr/>
          <p:nvPr/>
        </p:nvSpPr>
        <p:spPr>
          <a:xfrm>
            <a:off x="8880475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8" name="Google Shape;2138;p84"/>
          <p:cNvSpPr/>
          <p:nvPr/>
        </p:nvSpPr>
        <p:spPr>
          <a:xfrm>
            <a:off x="8430249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9" name="Google Shape;2139;p84"/>
          <p:cNvSpPr/>
          <p:nvPr/>
        </p:nvSpPr>
        <p:spPr>
          <a:xfrm flipH="1" rot="1705102">
            <a:off x="8518361" y="2682192"/>
            <a:ext cx="790824" cy="940802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0C970">
              <a:alpha val="16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0" name="Google Shape;2140;p84"/>
          <p:cNvGrpSpPr/>
          <p:nvPr/>
        </p:nvGrpSpPr>
        <p:grpSpPr>
          <a:xfrm>
            <a:off x="8020382" y="-1133248"/>
            <a:ext cx="2274300" cy="2274300"/>
            <a:chOff x="-1087568" y="-1126448"/>
            <a:chExt cx="2274300" cy="2274300"/>
          </a:xfrm>
        </p:grpSpPr>
        <p:sp>
          <p:nvSpPr>
            <p:cNvPr id="2141" name="Google Shape;2141;p84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84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84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84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5" name="Google Shape;2145;p84"/>
          <p:cNvSpPr/>
          <p:nvPr/>
        </p:nvSpPr>
        <p:spPr>
          <a:xfrm>
            <a:off x="411875" y="473134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6" name="Google Shape;2146;p84"/>
          <p:cNvSpPr/>
          <p:nvPr/>
        </p:nvSpPr>
        <p:spPr>
          <a:xfrm>
            <a:off x="483400" y="960875"/>
            <a:ext cx="81175" cy="8114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7" name="Google Shape;2147;p84"/>
          <p:cNvSpPr/>
          <p:nvPr/>
        </p:nvSpPr>
        <p:spPr>
          <a:xfrm>
            <a:off x="805475" y="139463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8" name="Google Shape;2148;p84"/>
          <p:cNvSpPr/>
          <p:nvPr/>
        </p:nvSpPr>
        <p:spPr>
          <a:xfrm>
            <a:off x="8614400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84"/>
          <p:cNvSpPr/>
          <p:nvPr/>
        </p:nvSpPr>
        <p:spPr>
          <a:xfrm>
            <a:off x="8854011" y="1042033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0" name="Google Shape;2150;p84"/>
          <p:cNvSpPr/>
          <p:nvPr/>
        </p:nvSpPr>
        <p:spPr>
          <a:xfrm>
            <a:off x="1683050" y="475518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1" name="Google Shape;2151;p84"/>
          <p:cNvSpPr/>
          <p:nvPr/>
        </p:nvSpPr>
        <p:spPr>
          <a:xfrm>
            <a:off x="302463" y="279448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85"/>
          <p:cNvSpPr/>
          <p:nvPr/>
        </p:nvSpPr>
        <p:spPr>
          <a:xfrm>
            <a:off x="8443992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4" name="Google Shape;2154;p85"/>
          <p:cNvSpPr/>
          <p:nvPr/>
        </p:nvSpPr>
        <p:spPr>
          <a:xfrm>
            <a:off x="7583971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5" name="Google Shape;2155;p85"/>
          <p:cNvSpPr/>
          <p:nvPr/>
        </p:nvSpPr>
        <p:spPr>
          <a:xfrm rot="-929517">
            <a:off x="8446483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6" name="Google Shape;2156;p85"/>
          <p:cNvSpPr/>
          <p:nvPr/>
        </p:nvSpPr>
        <p:spPr>
          <a:xfrm>
            <a:off x="8336604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7" name="Google Shape;2157;p85"/>
          <p:cNvSpPr/>
          <p:nvPr/>
        </p:nvSpPr>
        <p:spPr>
          <a:xfrm>
            <a:off x="26223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8" name="Google Shape;2158;p85"/>
          <p:cNvSpPr/>
          <p:nvPr/>
        </p:nvSpPr>
        <p:spPr>
          <a:xfrm>
            <a:off x="-69881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9" name="Google Shape;2159;p85"/>
          <p:cNvSpPr/>
          <p:nvPr/>
        </p:nvSpPr>
        <p:spPr>
          <a:xfrm>
            <a:off x="-31375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0" name="Google Shape;2160;p85"/>
          <p:cNvSpPr/>
          <p:nvPr/>
        </p:nvSpPr>
        <p:spPr>
          <a:xfrm>
            <a:off x="-24181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61" name="Google Shape;2161;p85"/>
          <p:cNvGrpSpPr/>
          <p:nvPr/>
        </p:nvGrpSpPr>
        <p:grpSpPr>
          <a:xfrm>
            <a:off x="-1087568" y="-1126448"/>
            <a:ext cx="2274300" cy="2274300"/>
            <a:chOff x="-1087568" y="-1126448"/>
            <a:chExt cx="2274300" cy="2274300"/>
          </a:xfrm>
        </p:grpSpPr>
        <p:sp>
          <p:nvSpPr>
            <p:cNvPr id="2162" name="Google Shape;2162;p85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85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85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85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6" name="Google Shape;2166;p85"/>
          <p:cNvGrpSpPr/>
          <p:nvPr/>
        </p:nvGrpSpPr>
        <p:grpSpPr>
          <a:xfrm>
            <a:off x="8000382" y="4004977"/>
            <a:ext cx="2274300" cy="2274300"/>
            <a:chOff x="-1087568" y="-1126448"/>
            <a:chExt cx="2274300" cy="2274300"/>
          </a:xfrm>
        </p:grpSpPr>
        <p:sp>
          <p:nvSpPr>
            <p:cNvPr id="2167" name="Google Shape;2167;p85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85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85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85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1" name="Google Shape;2171;p85"/>
          <p:cNvSpPr/>
          <p:nvPr/>
        </p:nvSpPr>
        <p:spPr>
          <a:xfrm>
            <a:off x="855300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2" name="Google Shape;2172;p85"/>
          <p:cNvSpPr/>
          <p:nvPr/>
        </p:nvSpPr>
        <p:spPr>
          <a:xfrm>
            <a:off x="8874400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3" name="Google Shape;2173;p85"/>
          <p:cNvSpPr/>
          <p:nvPr/>
        </p:nvSpPr>
        <p:spPr>
          <a:xfrm>
            <a:off x="327950" y="440282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4" name="Google Shape;2174;p85"/>
          <p:cNvSpPr/>
          <p:nvPr/>
        </p:nvSpPr>
        <p:spPr>
          <a:xfrm>
            <a:off x="442100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5" name="Google Shape;2175;p85"/>
          <p:cNvSpPr/>
          <p:nvPr/>
        </p:nvSpPr>
        <p:spPr>
          <a:xfrm>
            <a:off x="8699738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6" name="Google Shape;2176;p85"/>
          <p:cNvSpPr/>
          <p:nvPr/>
        </p:nvSpPr>
        <p:spPr>
          <a:xfrm>
            <a:off x="125200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7" name="Google Shape;2177;p85"/>
          <p:cNvSpPr/>
          <p:nvPr/>
        </p:nvSpPr>
        <p:spPr>
          <a:xfrm>
            <a:off x="8424174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85"/>
          <p:cNvSpPr/>
          <p:nvPr/>
        </p:nvSpPr>
        <p:spPr>
          <a:xfrm>
            <a:off x="8608325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9" name="Google Shape;2179;p85"/>
          <p:cNvSpPr/>
          <p:nvPr/>
        </p:nvSpPr>
        <p:spPr>
          <a:xfrm>
            <a:off x="8920738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0" name="Google Shape;2180;p85"/>
          <p:cNvSpPr/>
          <p:nvPr/>
        </p:nvSpPr>
        <p:spPr>
          <a:xfrm>
            <a:off x="78863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1" name="Google Shape;2181;p85"/>
          <p:cNvSpPr/>
          <p:nvPr/>
        </p:nvSpPr>
        <p:spPr>
          <a:xfrm>
            <a:off x="2553123" y="481462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2" name="Google Shape;2182;p85"/>
          <p:cNvSpPr/>
          <p:nvPr/>
        </p:nvSpPr>
        <p:spPr>
          <a:xfrm>
            <a:off x="73570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_1_1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18900732" scaled="0"/>
        </a:gradFill>
      </p:bgPr>
    </p:bg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86"/>
          <p:cNvSpPr/>
          <p:nvPr/>
        </p:nvSpPr>
        <p:spPr>
          <a:xfrm>
            <a:off x="6707050" y="2554322"/>
            <a:ext cx="26641" cy="29978"/>
          </a:xfrm>
          <a:custGeom>
            <a:rect b="b" l="l" r="r" t="t"/>
            <a:pathLst>
              <a:path extrusionOk="0" h="476" w="423">
                <a:moveTo>
                  <a:pt x="1" y="1"/>
                </a:moveTo>
                <a:lnTo>
                  <a:pt x="1" y="475"/>
                </a:lnTo>
                <a:lnTo>
                  <a:pt x="277" y="475"/>
                </a:lnTo>
                <a:cubicBezTo>
                  <a:pt x="354" y="475"/>
                  <a:pt x="422" y="407"/>
                  <a:pt x="422" y="330"/>
                </a:cubicBezTo>
                <a:lnTo>
                  <a:pt x="422" y="1"/>
                </a:lnTo>
                <a:close/>
              </a:path>
            </a:pathLst>
          </a:custGeom>
          <a:solidFill>
            <a:srgbClr val="132B5F">
              <a:alpha val="28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5" name="Google Shape;2185;p86"/>
          <p:cNvSpPr/>
          <p:nvPr/>
        </p:nvSpPr>
        <p:spPr>
          <a:xfrm flipH="1">
            <a:off x="71330" y="488492"/>
            <a:ext cx="5223" cy="36560"/>
          </a:xfrm>
          <a:custGeom>
            <a:rect b="b" l="l" r="r" t="t"/>
            <a:pathLst>
              <a:path extrusionOk="0" h="224" w="32">
                <a:moveTo>
                  <a:pt x="32" y="0"/>
                </a:moveTo>
                <a:cubicBezTo>
                  <a:pt x="9" y="45"/>
                  <a:pt x="0" y="90"/>
                  <a:pt x="0" y="121"/>
                </a:cubicBezTo>
                <a:cubicBezTo>
                  <a:pt x="0" y="161"/>
                  <a:pt x="9" y="192"/>
                  <a:pt x="32" y="224"/>
                </a:cubicBezTo>
                <a:lnTo>
                  <a:pt x="32" y="0"/>
                </a:lnTo>
                <a:close/>
              </a:path>
            </a:pathLst>
          </a:custGeom>
          <a:solidFill>
            <a:srgbClr val="0606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86" name="Google Shape;2186;p86"/>
          <p:cNvSpPr/>
          <p:nvPr/>
        </p:nvSpPr>
        <p:spPr>
          <a:xfrm flipH="1">
            <a:off x="-7861" y="840453"/>
            <a:ext cx="702233" cy="1950142"/>
          </a:xfrm>
          <a:custGeom>
            <a:rect b="b" l="l" r="r" t="t"/>
            <a:pathLst>
              <a:path extrusionOk="0" h="80468" w="28976">
                <a:moveTo>
                  <a:pt x="27083" y="10166"/>
                </a:moveTo>
                <a:cubicBezTo>
                  <a:pt x="27473" y="10674"/>
                  <a:pt x="28975" y="16469"/>
                  <a:pt x="27375" y="18576"/>
                </a:cubicBezTo>
                <a:cubicBezTo>
                  <a:pt x="25756" y="20664"/>
                  <a:pt x="23336" y="19883"/>
                  <a:pt x="23141" y="22517"/>
                </a:cubicBezTo>
                <a:cubicBezTo>
                  <a:pt x="22946" y="25151"/>
                  <a:pt x="24897" y="26225"/>
                  <a:pt x="23922" y="28995"/>
                </a:cubicBezTo>
                <a:cubicBezTo>
                  <a:pt x="22946" y="31746"/>
                  <a:pt x="25561" y="35454"/>
                  <a:pt x="19083" y="41561"/>
                </a:cubicBezTo>
                <a:cubicBezTo>
                  <a:pt x="12585" y="47668"/>
                  <a:pt x="18654" y="52078"/>
                  <a:pt x="19415" y="53502"/>
                </a:cubicBezTo>
                <a:cubicBezTo>
                  <a:pt x="20176" y="54907"/>
                  <a:pt x="25190" y="59590"/>
                  <a:pt x="25932" y="66380"/>
                </a:cubicBezTo>
                <a:cubicBezTo>
                  <a:pt x="26810" y="74516"/>
                  <a:pt x="24468" y="80467"/>
                  <a:pt x="19219" y="80467"/>
                </a:cubicBezTo>
                <a:cubicBezTo>
                  <a:pt x="13951" y="80467"/>
                  <a:pt x="11025" y="78028"/>
                  <a:pt x="11025" y="78028"/>
                </a:cubicBezTo>
                <a:cubicBezTo>
                  <a:pt x="11025" y="78028"/>
                  <a:pt x="14088" y="73716"/>
                  <a:pt x="12917" y="69931"/>
                </a:cubicBezTo>
                <a:cubicBezTo>
                  <a:pt x="11746" y="66146"/>
                  <a:pt x="6361" y="64975"/>
                  <a:pt x="6537" y="59355"/>
                </a:cubicBezTo>
                <a:cubicBezTo>
                  <a:pt x="6732" y="53717"/>
                  <a:pt x="10127" y="51551"/>
                  <a:pt x="10342" y="47161"/>
                </a:cubicBezTo>
                <a:cubicBezTo>
                  <a:pt x="10537" y="42770"/>
                  <a:pt x="3766" y="38029"/>
                  <a:pt x="1874" y="29424"/>
                </a:cubicBezTo>
                <a:cubicBezTo>
                  <a:pt x="0" y="20820"/>
                  <a:pt x="7083" y="17230"/>
                  <a:pt x="7922" y="8859"/>
                </a:cubicBezTo>
                <a:cubicBezTo>
                  <a:pt x="8781" y="489"/>
                  <a:pt x="15473" y="1"/>
                  <a:pt x="17541" y="918"/>
                </a:cubicBezTo>
                <a:cubicBezTo>
                  <a:pt x="19571" y="1796"/>
                  <a:pt x="27083" y="10166"/>
                  <a:pt x="27083" y="10166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7" name="Google Shape;2187;p86"/>
          <p:cNvSpPr/>
          <p:nvPr/>
        </p:nvSpPr>
        <p:spPr>
          <a:xfrm flipH="1">
            <a:off x="673855" y="4501660"/>
            <a:ext cx="880538" cy="74096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8" name="Google Shape;2188;p86"/>
          <p:cNvSpPr/>
          <p:nvPr/>
        </p:nvSpPr>
        <p:spPr>
          <a:xfrm flipH="1" rot="929517">
            <a:off x="-5379" y="4481710"/>
            <a:ext cx="697261" cy="780876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9" name="Google Shape;2189;p86"/>
          <p:cNvSpPr/>
          <p:nvPr/>
        </p:nvSpPr>
        <p:spPr>
          <a:xfrm flipH="1">
            <a:off x="-5637" y="-184839"/>
            <a:ext cx="807397" cy="1853745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0" name="Google Shape;2190;p86"/>
          <p:cNvSpPr/>
          <p:nvPr/>
        </p:nvSpPr>
        <p:spPr>
          <a:xfrm flipH="1">
            <a:off x="8438476" y="-22878"/>
            <a:ext cx="673666" cy="1085328"/>
          </a:xfrm>
          <a:custGeom>
            <a:rect b="b" l="l" r="r" t="t"/>
            <a:pathLst>
              <a:path extrusionOk="0" h="15650" w="9714">
                <a:moveTo>
                  <a:pt x="9191" y="1"/>
                </a:moveTo>
                <a:lnTo>
                  <a:pt x="1" y="372"/>
                </a:lnTo>
                <a:cubicBezTo>
                  <a:pt x="1" y="372"/>
                  <a:pt x="3884" y="2537"/>
                  <a:pt x="3923" y="4235"/>
                </a:cubicBezTo>
                <a:cubicBezTo>
                  <a:pt x="4001" y="5952"/>
                  <a:pt x="3415" y="8566"/>
                  <a:pt x="5269" y="9464"/>
                </a:cubicBezTo>
                <a:cubicBezTo>
                  <a:pt x="8235" y="10888"/>
                  <a:pt x="7142" y="14947"/>
                  <a:pt x="7806" y="15493"/>
                </a:cubicBezTo>
                <a:cubicBezTo>
                  <a:pt x="7932" y="15600"/>
                  <a:pt x="8053" y="15649"/>
                  <a:pt x="8169" y="15649"/>
                </a:cubicBezTo>
                <a:cubicBezTo>
                  <a:pt x="9132" y="15649"/>
                  <a:pt x="9713" y="12264"/>
                  <a:pt x="9191" y="10401"/>
                </a:cubicBezTo>
                <a:cubicBezTo>
                  <a:pt x="8215" y="6908"/>
                  <a:pt x="7162" y="5386"/>
                  <a:pt x="7493" y="3610"/>
                </a:cubicBezTo>
                <a:cubicBezTo>
                  <a:pt x="7806" y="1835"/>
                  <a:pt x="9191" y="1"/>
                  <a:pt x="9191" y="1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1" name="Google Shape;2191;p86"/>
          <p:cNvSpPr/>
          <p:nvPr/>
        </p:nvSpPr>
        <p:spPr>
          <a:xfrm flipH="1">
            <a:off x="8636234" y="3614958"/>
            <a:ext cx="572012" cy="680471"/>
          </a:xfrm>
          <a:custGeom>
            <a:rect b="b" l="l" r="r" t="t"/>
            <a:pathLst>
              <a:path extrusionOk="0" h="14114" w="11865">
                <a:moveTo>
                  <a:pt x="7408" y="1"/>
                </a:moveTo>
                <a:cubicBezTo>
                  <a:pt x="7217" y="1"/>
                  <a:pt x="7032" y="52"/>
                  <a:pt x="6857" y="161"/>
                </a:cubicBezTo>
                <a:cubicBezTo>
                  <a:pt x="4925" y="1391"/>
                  <a:pt x="7520" y="6015"/>
                  <a:pt x="4262" y="7205"/>
                </a:cubicBezTo>
                <a:cubicBezTo>
                  <a:pt x="1023" y="8434"/>
                  <a:pt x="203" y="11946"/>
                  <a:pt x="203" y="11946"/>
                </a:cubicBezTo>
                <a:cubicBezTo>
                  <a:pt x="1" y="13213"/>
                  <a:pt x="571" y="14114"/>
                  <a:pt x="1365" y="14114"/>
                </a:cubicBezTo>
                <a:cubicBezTo>
                  <a:pt x="2027" y="14114"/>
                  <a:pt x="2844" y="13488"/>
                  <a:pt x="3501" y="11927"/>
                </a:cubicBezTo>
                <a:cubicBezTo>
                  <a:pt x="5003" y="8512"/>
                  <a:pt x="10096" y="9898"/>
                  <a:pt x="11013" y="7381"/>
                </a:cubicBezTo>
                <a:cubicBezTo>
                  <a:pt x="11864" y="5127"/>
                  <a:pt x="9327" y="1"/>
                  <a:pt x="7408" y="1"/>
                </a:cubicBezTo>
                <a:close/>
              </a:path>
            </a:pathLst>
          </a:custGeom>
          <a:solidFill>
            <a:srgbClr val="08214A">
              <a:alpha val="35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2" name="Google Shape;2192;p86"/>
          <p:cNvSpPr/>
          <p:nvPr/>
        </p:nvSpPr>
        <p:spPr>
          <a:xfrm flipH="1">
            <a:off x="8467543" y="4461840"/>
            <a:ext cx="702196" cy="718231"/>
          </a:xfrm>
          <a:custGeom>
            <a:rect b="b" l="l" r="r" t="t"/>
            <a:pathLst>
              <a:path extrusionOk="0" h="7983" w="7805">
                <a:moveTo>
                  <a:pt x="6335" y="0"/>
                </a:moveTo>
                <a:cubicBezTo>
                  <a:pt x="5439" y="0"/>
                  <a:pt x="4279" y="1310"/>
                  <a:pt x="3493" y="1310"/>
                </a:cubicBezTo>
                <a:cubicBezTo>
                  <a:pt x="2517" y="1310"/>
                  <a:pt x="1742" y="155"/>
                  <a:pt x="346" y="155"/>
                </a:cubicBezTo>
                <a:cubicBezTo>
                  <a:pt x="235" y="155"/>
                  <a:pt x="120" y="162"/>
                  <a:pt x="0" y="178"/>
                </a:cubicBezTo>
                <a:lnTo>
                  <a:pt x="0" y="7983"/>
                </a:lnTo>
                <a:lnTo>
                  <a:pt x="5678" y="7983"/>
                </a:lnTo>
                <a:lnTo>
                  <a:pt x="5678" y="7963"/>
                </a:lnTo>
                <a:cubicBezTo>
                  <a:pt x="5678" y="7963"/>
                  <a:pt x="4761" y="6461"/>
                  <a:pt x="4995" y="5251"/>
                </a:cubicBezTo>
                <a:cubicBezTo>
                  <a:pt x="5229" y="4061"/>
                  <a:pt x="7805" y="1622"/>
                  <a:pt x="7083" y="471"/>
                </a:cubicBezTo>
                <a:cubicBezTo>
                  <a:pt x="6873" y="130"/>
                  <a:pt x="6617" y="0"/>
                  <a:pt x="6335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3" name="Google Shape;2193;p86"/>
          <p:cNvSpPr/>
          <p:nvPr/>
        </p:nvSpPr>
        <p:spPr>
          <a:xfrm flipH="1">
            <a:off x="8460328" y="-22898"/>
            <a:ext cx="702217" cy="2975656"/>
          </a:xfrm>
          <a:custGeom>
            <a:rect b="b" l="l" r="r" t="t"/>
            <a:pathLst>
              <a:path extrusionOk="0" h="40683" w="9601">
                <a:moveTo>
                  <a:pt x="0" y="0"/>
                </a:moveTo>
                <a:lnTo>
                  <a:pt x="0" y="40682"/>
                </a:lnTo>
                <a:lnTo>
                  <a:pt x="39" y="40682"/>
                </a:lnTo>
                <a:cubicBezTo>
                  <a:pt x="39" y="40682"/>
                  <a:pt x="98" y="34263"/>
                  <a:pt x="3298" y="31317"/>
                </a:cubicBezTo>
                <a:cubicBezTo>
                  <a:pt x="6517" y="28351"/>
                  <a:pt x="9600" y="28429"/>
                  <a:pt x="8683" y="25014"/>
                </a:cubicBezTo>
                <a:cubicBezTo>
                  <a:pt x="7786" y="21619"/>
                  <a:pt x="4722" y="21873"/>
                  <a:pt x="3610" y="19180"/>
                </a:cubicBezTo>
                <a:cubicBezTo>
                  <a:pt x="2517" y="16488"/>
                  <a:pt x="3688" y="15922"/>
                  <a:pt x="2478" y="13717"/>
                </a:cubicBezTo>
                <a:cubicBezTo>
                  <a:pt x="1249" y="11551"/>
                  <a:pt x="976" y="8254"/>
                  <a:pt x="2596" y="5698"/>
                </a:cubicBezTo>
                <a:cubicBezTo>
                  <a:pt x="4195" y="3142"/>
                  <a:pt x="3610" y="547"/>
                  <a:pt x="3025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94" name="Google Shape;2194;p86"/>
          <p:cNvGrpSpPr/>
          <p:nvPr/>
        </p:nvGrpSpPr>
        <p:grpSpPr>
          <a:xfrm flipH="1">
            <a:off x="7951632" y="-1126448"/>
            <a:ext cx="2274300" cy="2274300"/>
            <a:chOff x="-1087568" y="-1126448"/>
            <a:chExt cx="2274300" cy="2274300"/>
          </a:xfrm>
        </p:grpSpPr>
        <p:sp>
          <p:nvSpPr>
            <p:cNvPr id="2195" name="Google Shape;2195;p8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8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8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8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9" name="Google Shape;2199;p86"/>
          <p:cNvGrpSpPr/>
          <p:nvPr/>
        </p:nvGrpSpPr>
        <p:grpSpPr>
          <a:xfrm flipH="1">
            <a:off x="-1136318" y="4004977"/>
            <a:ext cx="2274300" cy="2274300"/>
            <a:chOff x="-1087568" y="-1126448"/>
            <a:chExt cx="2274300" cy="2274300"/>
          </a:xfrm>
        </p:grpSpPr>
        <p:sp>
          <p:nvSpPr>
            <p:cNvPr id="2200" name="Google Shape;2200;p86"/>
            <p:cNvSpPr/>
            <p:nvPr/>
          </p:nvSpPr>
          <p:spPr>
            <a:xfrm>
              <a:off x="-666048" y="-704929"/>
              <a:ext cx="1431300" cy="1431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86"/>
            <p:cNvSpPr/>
            <p:nvPr/>
          </p:nvSpPr>
          <p:spPr>
            <a:xfrm>
              <a:off x="-888188" y="-927068"/>
              <a:ext cx="1875600" cy="18756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86"/>
            <p:cNvSpPr/>
            <p:nvPr/>
          </p:nvSpPr>
          <p:spPr>
            <a:xfrm>
              <a:off x="-1087568" y="-1126448"/>
              <a:ext cx="2274300" cy="2274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86"/>
            <p:cNvSpPr/>
            <p:nvPr/>
          </p:nvSpPr>
          <p:spPr>
            <a:xfrm>
              <a:off x="-462675" y="-474825"/>
              <a:ext cx="1024500" cy="10245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4" name="Google Shape;2204;p86"/>
          <p:cNvSpPr/>
          <p:nvPr/>
        </p:nvSpPr>
        <p:spPr>
          <a:xfrm flipH="1">
            <a:off x="8092314" y="1465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5" name="Google Shape;2205;p86"/>
          <p:cNvSpPr/>
          <p:nvPr/>
        </p:nvSpPr>
        <p:spPr>
          <a:xfrm flipH="1">
            <a:off x="111264" y="39192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6" name="Google Shape;2206;p86"/>
          <p:cNvSpPr/>
          <p:nvPr/>
        </p:nvSpPr>
        <p:spPr>
          <a:xfrm flipH="1">
            <a:off x="470014" y="158261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7" name="Google Shape;2207;p86"/>
          <p:cNvSpPr/>
          <p:nvPr/>
        </p:nvSpPr>
        <p:spPr>
          <a:xfrm flipH="1">
            <a:off x="8781413" y="2107750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8" name="Google Shape;2208;p86"/>
          <p:cNvSpPr/>
          <p:nvPr/>
        </p:nvSpPr>
        <p:spPr>
          <a:xfrm flipH="1">
            <a:off x="8636238" y="48421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9" name="Google Shape;2209;p86"/>
          <p:cNvSpPr/>
          <p:nvPr/>
        </p:nvSpPr>
        <p:spPr>
          <a:xfrm flipH="1">
            <a:off x="247877" y="23580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0" name="Google Shape;2210;p86"/>
          <p:cNvSpPr/>
          <p:nvPr/>
        </p:nvSpPr>
        <p:spPr>
          <a:xfrm flipH="1">
            <a:off x="8953138" y="17581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1" name="Google Shape;2211;p86"/>
          <p:cNvSpPr/>
          <p:nvPr/>
        </p:nvSpPr>
        <p:spPr>
          <a:xfrm flipH="1">
            <a:off x="594661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2" name="Google Shape;2212;p86"/>
          <p:cNvSpPr/>
          <p:nvPr/>
        </p:nvSpPr>
        <p:spPr>
          <a:xfrm flipH="1">
            <a:off x="470013" y="3446562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3" name="Google Shape;2213;p86"/>
          <p:cNvSpPr/>
          <p:nvPr/>
        </p:nvSpPr>
        <p:spPr>
          <a:xfrm flipH="1">
            <a:off x="157601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4" name="Google Shape;2214;p86"/>
          <p:cNvSpPr/>
          <p:nvPr/>
        </p:nvSpPr>
        <p:spPr>
          <a:xfrm flipH="1">
            <a:off x="8906802" y="380153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5" name="Google Shape;2215;p86"/>
          <p:cNvSpPr/>
          <p:nvPr/>
        </p:nvSpPr>
        <p:spPr>
          <a:xfrm flipH="1">
            <a:off x="7251873" y="4792508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6" name="Google Shape;2216;p86"/>
          <p:cNvSpPr/>
          <p:nvPr/>
        </p:nvSpPr>
        <p:spPr>
          <a:xfrm flipH="1">
            <a:off x="1661823" y="126195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8_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87"/>
          <p:cNvSpPr/>
          <p:nvPr/>
        </p:nvSpPr>
        <p:spPr>
          <a:xfrm rot="-5400000">
            <a:off x="7775776" y="779191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9" name="Google Shape;2219;p87"/>
          <p:cNvSpPr/>
          <p:nvPr/>
        </p:nvSpPr>
        <p:spPr>
          <a:xfrm rot="-5400000">
            <a:off x="3583353" y="-4150160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0" name="Google Shape;2220;p87"/>
          <p:cNvSpPr/>
          <p:nvPr/>
        </p:nvSpPr>
        <p:spPr>
          <a:xfrm rot="-6329527">
            <a:off x="8219975" y="-295336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1" name="Google Shape;2221;p87"/>
          <p:cNvSpPr/>
          <p:nvPr/>
        </p:nvSpPr>
        <p:spPr>
          <a:xfrm rot="-5400000">
            <a:off x="259780" y="-555938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2" name="Google Shape;2222;p87"/>
          <p:cNvSpPr/>
          <p:nvPr/>
        </p:nvSpPr>
        <p:spPr>
          <a:xfrm rot="-538079">
            <a:off x="8437704" y="1391351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3" name="Google Shape;2223;p87"/>
          <p:cNvSpPr/>
          <p:nvPr/>
        </p:nvSpPr>
        <p:spPr>
          <a:xfrm rot="-9560681">
            <a:off x="2271856" y="-161951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4" name="Google Shape;2224;p87"/>
          <p:cNvSpPr/>
          <p:nvPr/>
        </p:nvSpPr>
        <p:spPr>
          <a:xfrm rot="5400000">
            <a:off x="282534" y="3466895"/>
            <a:ext cx="1042631" cy="877333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5" name="Google Shape;2225;p87"/>
          <p:cNvSpPr/>
          <p:nvPr/>
        </p:nvSpPr>
        <p:spPr>
          <a:xfrm rot="5400000">
            <a:off x="3677205" y="-18397"/>
            <a:ext cx="1840383" cy="9291976"/>
          </a:xfrm>
          <a:custGeom>
            <a:rect b="b" l="l" r="r" t="t"/>
            <a:pathLst>
              <a:path extrusionOk="0" h="78516" w="15551">
                <a:moveTo>
                  <a:pt x="5600" y="0"/>
                </a:moveTo>
                <a:cubicBezTo>
                  <a:pt x="5502" y="13776"/>
                  <a:pt x="13814" y="17932"/>
                  <a:pt x="14127" y="23512"/>
                </a:cubicBezTo>
                <a:cubicBezTo>
                  <a:pt x="14400" y="28234"/>
                  <a:pt x="12644" y="29112"/>
                  <a:pt x="11278" y="31044"/>
                </a:cubicBezTo>
                <a:cubicBezTo>
                  <a:pt x="9892" y="32956"/>
                  <a:pt x="9444" y="34380"/>
                  <a:pt x="9600" y="37678"/>
                </a:cubicBezTo>
                <a:cubicBezTo>
                  <a:pt x="9736" y="40975"/>
                  <a:pt x="4917" y="40585"/>
                  <a:pt x="4468" y="44897"/>
                </a:cubicBezTo>
                <a:cubicBezTo>
                  <a:pt x="4039" y="49248"/>
                  <a:pt x="8975" y="51238"/>
                  <a:pt x="9892" y="52916"/>
                </a:cubicBezTo>
                <a:cubicBezTo>
                  <a:pt x="10790" y="54614"/>
                  <a:pt x="9541" y="55824"/>
                  <a:pt x="8956" y="57462"/>
                </a:cubicBezTo>
                <a:cubicBezTo>
                  <a:pt x="8371" y="59062"/>
                  <a:pt x="8429" y="59980"/>
                  <a:pt x="8429" y="63648"/>
                </a:cubicBezTo>
                <a:cubicBezTo>
                  <a:pt x="8429" y="67335"/>
                  <a:pt x="1854" y="68877"/>
                  <a:pt x="937" y="72467"/>
                </a:cubicBezTo>
                <a:cubicBezTo>
                  <a:pt x="0" y="76038"/>
                  <a:pt x="2576" y="78516"/>
                  <a:pt x="2576" y="78516"/>
                </a:cubicBezTo>
                <a:lnTo>
                  <a:pt x="15551" y="78516"/>
                </a:lnTo>
                <a:lnTo>
                  <a:pt x="15551" y="196"/>
                </a:lnTo>
                <a:lnTo>
                  <a:pt x="5600" y="0"/>
                </a:lnTo>
                <a:close/>
              </a:path>
            </a:pathLst>
          </a:custGeom>
          <a:solidFill>
            <a:srgbClr val="740FA3">
              <a:alpha val="1466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6" name="Google Shape;2226;p87"/>
          <p:cNvSpPr/>
          <p:nvPr/>
        </p:nvSpPr>
        <p:spPr>
          <a:xfrm rot="4470473">
            <a:off x="-168950" y="4243067"/>
            <a:ext cx="1049917" cy="1175688"/>
          </a:xfrm>
          <a:custGeom>
            <a:rect b="b" l="l" r="r" t="t"/>
            <a:pathLst>
              <a:path extrusionOk="0" h="11101" w="9913">
                <a:moveTo>
                  <a:pt x="6984" y="1"/>
                </a:moveTo>
                <a:cubicBezTo>
                  <a:pt x="4638" y="1"/>
                  <a:pt x="3110" y="2095"/>
                  <a:pt x="2869" y="4506"/>
                </a:cubicBezTo>
                <a:cubicBezTo>
                  <a:pt x="2635" y="7042"/>
                  <a:pt x="1" y="8662"/>
                  <a:pt x="1" y="8662"/>
                </a:cubicBezTo>
                <a:cubicBezTo>
                  <a:pt x="1" y="8662"/>
                  <a:pt x="8137" y="11101"/>
                  <a:pt x="8391" y="11101"/>
                </a:cubicBezTo>
                <a:cubicBezTo>
                  <a:pt x="8625" y="11101"/>
                  <a:pt x="9913" y="272"/>
                  <a:pt x="7357" y="18"/>
                </a:cubicBezTo>
                <a:cubicBezTo>
                  <a:pt x="7230" y="6"/>
                  <a:pt x="7106" y="1"/>
                  <a:pt x="6984" y="1"/>
                </a:cubicBezTo>
                <a:close/>
              </a:path>
            </a:pathLst>
          </a:custGeom>
          <a:solidFill>
            <a:srgbClr val="0088D3">
              <a:alpha val="275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7" name="Google Shape;2227;p87"/>
          <p:cNvSpPr/>
          <p:nvPr/>
        </p:nvSpPr>
        <p:spPr>
          <a:xfrm rot="5400000">
            <a:off x="8024759" y="3804984"/>
            <a:ext cx="816402" cy="1874373"/>
          </a:xfrm>
          <a:custGeom>
            <a:rect b="b" l="l" r="r" t="t"/>
            <a:pathLst>
              <a:path extrusionOk="0" h="18459" w="8040">
                <a:moveTo>
                  <a:pt x="1854" y="1"/>
                </a:moveTo>
                <a:lnTo>
                  <a:pt x="1" y="586"/>
                </a:lnTo>
                <a:cubicBezTo>
                  <a:pt x="1" y="586"/>
                  <a:pt x="703" y="4196"/>
                  <a:pt x="3240" y="4996"/>
                </a:cubicBezTo>
                <a:cubicBezTo>
                  <a:pt x="5776" y="5815"/>
                  <a:pt x="5054" y="7786"/>
                  <a:pt x="4762" y="10108"/>
                </a:cubicBezTo>
                <a:cubicBezTo>
                  <a:pt x="4547" y="11903"/>
                  <a:pt x="5327" y="17756"/>
                  <a:pt x="8040" y="18459"/>
                </a:cubicBezTo>
                <a:lnTo>
                  <a:pt x="8040" y="937"/>
                </a:lnTo>
                <a:lnTo>
                  <a:pt x="1854" y="1"/>
                </a:ln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8" name="Google Shape;2228;p87"/>
          <p:cNvSpPr/>
          <p:nvPr/>
        </p:nvSpPr>
        <p:spPr>
          <a:xfrm rot="10261921">
            <a:off x="-355796" y="2874620"/>
            <a:ext cx="1019033" cy="857448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00C970">
              <a:alpha val="28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87"/>
          <p:cNvSpPr/>
          <p:nvPr/>
        </p:nvSpPr>
        <p:spPr>
          <a:xfrm rot="1239319">
            <a:off x="6027326" y="4610694"/>
            <a:ext cx="801760" cy="674677"/>
          </a:xfrm>
          <a:custGeom>
            <a:rect b="b" l="l" r="r" t="t"/>
            <a:pathLst>
              <a:path extrusionOk="0" h="11613" w="13801">
                <a:moveTo>
                  <a:pt x="9444" y="0"/>
                </a:moveTo>
                <a:cubicBezTo>
                  <a:pt x="7833" y="0"/>
                  <a:pt x="6570" y="3916"/>
                  <a:pt x="5156" y="5457"/>
                </a:cubicBezTo>
                <a:cubicBezTo>
                  <a:pt x="3673" y="7115"/>
                  <a:pt x="239" y="7779"/>
                  <a:pt x="83" y="9320"/>
                </a:cubicBezTo>
                <a:cubicBezTo>
                  <a:pt x="0" y="10448"/>
                  <a:pt x="1405" y="11612"/>
                  <a:pt x="3877" y="11612"/>
                </a:cubicBezTo>
                <a:cubicBezTo>
                  <a:pt x="5467" y="11612"/>
                  <a:pt x="7498" y="11130"/>
                  <a:pt x="9859" y="9847"/>
                </a:cubicBezTo>
                <a:cubicBezTo>
                  <a:pt x="9859" y="9847"/>
                  <a:pt x="13800" y="7798"/>
                  <a:pt x="13800" y="6706"/>
                </a:cubicBezTo>
                <a:cubicBezTo>
                  <a:pt x="13800" y="5594"/>
                  <a:pt x="11576" y="5516"/>
                  <a:pt x="10951" y="4481"/>
                </a:cubicBezTo>
                <a:cubicBezTo>
                  <a:pt x="10346" y="3447"/>
                  <a:pt x="11634" y="755"/>
                  <a:pt x="9820" y="72"/>
                </a:cubicBezTo>
                <a:cubicBezTo>
                  <a:pt x="9692" y="23"/>
                  <a:pt x="9567" y="0"/>
                  <a:pt x="9444" y="0"/>
                </a:cubicBezTo>
                <a:close/>
              </a:path>
            </a:pathLst>
          </a:custGeom>
          <a:solidFill>
            <a:srgbClr val="740FA3">
              <a:alpha val="25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30" name="Google Shape;2230;p87"/>
          <p:cNvGrpSpPr/>
          <p:nvPr/>
        </p:nvGrpSpPr>
        <p:grpSpPr>
          <a:xfrm>
            <a:off x="-1074487" y="-989812"/>
            <a:ext cx="11292974" cy="7049036"/>
            <a:chOff x="-1074487" y="-989812"/>
            <a:chExt cx="11292974" cy="7049036"/>
          </a:xfrm>
        </p:grpSpPr>
        <p:grpSp>
          <p:nvGrpSpPr>
            <p:cNvPr id="2231" name="Google Shape;2231;p87"/>
            <p:cNvGrpSpPr/>
            <p:nvPr/>
          </p:nvGrpSpPr>
          <p:grpSpPr>
            <a:xfrm>
              <a:off x="7476363" y="3317101"/>
              <a:ext cx="2742124" cy="2742124"/>
              <a:chOff x="-1087568" y="-1126448"/>
              <a:chExt cx="2274300" cy="2274300"/>
            </a:xfrm>
          </p:grpSpPr>
          <p:sp>
            <p:nvSpPr>
              <p:cNvPr id="2232" name="Google Shape;2232;p87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3" name="Google Shape;2233;p87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4" name="Google Shape;2234;p87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5" name="Google Shape;2235;p87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6" name="Google Shape;2236;p87"/>
            <p:cNvGrpSpPr/>
            <p:nvPr/>
          </p:nvGrpSpPr>
          <p:grpSpPr>
            <a:xfrm>
              <a:off x="-1074487" y="-989812"/>
              <a:ext cx="2742124" cy="2742124"/>
              <a:chOff x="-1087568" y="-1126448"/>
              <a:chExt cx="2274300" cy="2274300"/>
            </a:xfrm>
          </p:grpSpPr>
          <p:sp>
            <p:nvSpPr>
              <p:cNvPr id="2237" name="Google Shape;2237;p87"/>
              <p:cNvSpPr/>
              <p:nvPr/>
            </p:nvSpPr>
            <p:spPr>
              <a:xfrm>
                <a:off x="-666048" y="-704929"/>
                <a:ext cx="1431300" cy="1431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8" name="Google Shape;2238;p87"/>
              <p:cNvSpPr/>
              <p:nvPr/>
            </p:nvSpPr>
            <p:spPr>
              <a:xfrm>
                <a:off x="-888188" y="-927068"/>
                <a:ext cx="1875600" cy="18756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9" name="Google Shape;2239;p87"/>
              <p:cNvSpPr/>
              <p:nvPr/>
            </p:nvSpPr>
            <p:spPr>
              <a:xfrm>
                <a:off x="-1087568" y="-1126448"/>
                <a:ext cx="2274300" cy="22743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0" name="Google Shape;2240;p87"/>
              <p:cNvSpPr/>
              <p:nvPr/>
            </p:nvSpPr>
            <p:spPr>
              <a:xfrm>
                <a:off x="-462675" y="-474825"/>
                <a:ext cx="1024500" cy="1024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41" name="Google Shape;2241;p87"/>
          <p:cNvSpPr/>
          <p:nvPr/>
        </p:nvSpPr>
        <p:spPr>
          <a:xfrm flipH="1">
            <a:off x="7667675" y="37164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2" name="Google Shape;2242;p87"/>
          <p:cNvSpPr/>
          <p:nvPr/>
        </p:nvSpPr>
        <p:spPr>
          <a:xfrm flipH="1">
            <a:off x="279638" y="2734388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3" name="Google Shape;2243;p87"/>
          <p:cNvSpPr/>
          <p:nvPr/>
        </p:nvSpPr>
        <p:spPr>
          <a:xfrm flipH="1">
            <a:off x="575669" y="358675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4" name="Google Shape;2244;p87"/>
          <p:cNvSpPr/>
          <p:nvPr/>
        </p:nvSpPr>
        <p:spPr>
          <a:xfrm flipH="1">
            <a:off x="624450" y="1598050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5" name="Google Shape;2245;p87"/>
          <p:cNvSpPr/>
          <p:nvPr/>
        </p:nvSpPr>
        <p:spPr>
          <a:xfrm flipH="1">
            <a:off x="562260" y="4812400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6" name="Google Shape;2246;p87"/>
          <p:cNvSpPr/>
          <p:nvPr/>
        </p:nvSpPr>
        <p:spPr>
          <a:xfrm flipH="1">
            <a:off x="125199" y="712037"/>
            <a:ext cx="60026" cy="60000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7" name="Google Shape;2247;p87"/>
          <p:cNvSpPr/>
          <p:nvPr/>
        </p:nvSpPr>
        <p:spPr>
          <a:xfrm flipH="1">
            <a:off x="8668575" y="3741063"/>
            <a:ext cx="152700" cy="203425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8" name="Google Shape;2248;p87"/>
          <p:cNvSpPr/>
          <p:nvPr/>
        </p:nvSpPr>
        <p:spPr>
          <a:xfrm flipH="1">
            <a:off x="2410371" y="343270"/>
            <a:ext cx="119518" cy="159221"/>
          </a:xfrm>
          <a:custGeom>
            <a:rect b="b" l="l" r="r" t="t"/>
            <a:pathLst>
              <a:path extrusionOk="0" h="8137" w="6108">
                <a:moveTo>
                  <a:pt x="3064" y="0"/>
                </a:moveTo>
                <a:lnTo>
                  <a:pt x="2635" y="2869"/>
                </a:lnTo>
                <a:cubicBezTo>
                  <a:pt x="2596" y="3259"/>
                  <a:pt x="2283" y="3610"/>
                  <a:pt x="1893" y="3669"/>
                </a:cubicBezTo>
                <a:lnTo>
                  <a:pt x="1" y="4059"/>
                </a:lnTo>
                <a:lnTo>
                  <a:pt x="1893" y="4449"/>
                </a:lnTo>
                <a:cubicBezTo>
                  <a:pt x="2283" y="4527"/>
                  <a:pt x="2596" y="4878"/>
                  <a:pt x="2635" y="5268"/>
                </a:cubicBezTo>
                <a:lnTo>
                  <a:pt x="3064" y="8137"/>
                </a:lnTo>
                <a:lnTo>
                  <a:pt x="3474" y="5268"/>
                </a:lnTo>
                <a:cubicBezTo>
                  <a:pt x="3513" y="4878"/>
                  <a:pt x="3844" y="4527"/>
                  <a:pt x="4235" y="4449"/>
                </a:cubicBezTo>
                <a:lnTo>
                  <a:pt x="6108" y="4059"/>
                </a:lnTo>
                <a:lnTo>
                  <a:pt x="4235" y="3669"/>
                </a:lnTo>
                <a:cubicBezTo>
                  <a:pt x="3844" y="3610"/>
                  <a:pt x="3513" y="3259"/>
                  <a:pt x="3474" y="2869"/>
                </a:cubicBezTo>
                <a:lnTo>
                  <a:pt x="30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9" name="Google Shape;2249;p87"/>
          <p:cNvSpPr/>
          <p:nvPr/>
        </p:nvSpPr>
        <p:spPr>
          <a:xfrm flipH="1">
            <a:off x="7294602" y="491803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0" name="Google Shape;2250;p87"/>
          <p:cNvSpPr/>
          <p:nvPr/>
        </p:nvSpPr>
        <p:spPr>
          <a:xfrm flipH="1">
            <a:off x="8288794" y="4402838"/>
            <a:ext cx="288319" cy="381981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1" name="Google Shape;2251;p87"/>
          <p:cNvSpPr/>
          <p:nvPr/>
        </p:nvSpPr>
        <p:spPr>
          <a:xfrm flipH="1">
            <a:off x="8337588" y="740638"/>
            <a:ext cx="190750" cy="252700"/>
          </a:xfrm>
          <a:custGeom>
            <a:rect b="b" l="l" r="r" t="t"/>
            <a:pathLst>
              <a:path extrusionOk="0" h="10108" w="7630">
                <a:moveTo>
                  <a:pt x="3845" y="1"/>
                </a:moveTo>
                <a:lnTo>
                  <a:pt x="3279" y="3552"/>
                </a:lnTo>
                <a:cubicBezTo>
                  <a:pt x="3259" y="3747"/>
                  <a:pt x="3181" y="3942"/>
                  <a:pt x="3064" y="4098"/>
                </a:cubicBezTo>
                <a:cubicBezTo>
                  <a:pt x="2303" y="3357"/>
                  <a:pt x="1523" y="2654"/>
                  <a:pt x="840" y="2089"/>
                </a:cubicBezTo>
                <a:lnTo>
                  <a:pt x="840" y="2089"/>
                </a:lnTo>
                <a:cubicBezTo>
                  <a:pt x="1406" y="2771"/>
                  <a:pt x="2108" y="3552"/>
                  <a:pt x="2849" y="4313"/>
                </a:cubicBezTo>
                <a:cubicBezTo>
                  <a:pt x="2693" y="4430"/>
                  <a:pt x="2537" y="4528"/>
                  <a:pt x="2342" y="4547"/>
                </a:cubicBezTo>
                <a:lnTo>
                  <a:pt x="1" y="5035"/>
                </a:lnTo>
                <a:lnTo>
                  <a:pt x="2342" y="5523"/>
                </a:lnTo>
                <a:cubicBezTo>
                  <a:pt x="2537" y="5581"/>
                  <a:pt x="2693" y="5659"/>
                  <a:pt x="2849" y="5776"/>
                </a:cubicBezTo>
                <a:cubicBezTo>
                  <a:pt x="2108" y="6537"/>
                  <a:pt x="1406" y="7318"/>
                  <a:pt x="820" y="8001"/>
                </a:cubicBezTo>
                <a:cubicBezTo>
                  <a:pt x="1503" y="7435"/>
                  <a:pt x="2284" y="6732"/>
                  <a:pt x="3045" y="5991"/>
                </a:cubicBezTo>
                <a:cubicBezTo>
                  <a:pt x="3162" y="6147"/>
                  <a:pt x="3240" y="6342"/>
                  <a:pt x="3259" y="6537"/>
                </a:cubicBezTo>
                <a:lnTo>
                  <a:pt x="3767" y="10108"/>
                </a:lnTo>
                <a:lnTo>
                  <a:pt x="4293" y="6537"/>
                </a:lnTo>
                <a:cubicBezTo>
                  <a:pt x="4313" y="6342"/>
                  <a:pt x="4410" y="6147"/>
                  <a:pt x="4508" y="5991"/>
                </a:cubicBezTo>
                <a:cubicBezTo>
                  <a:pt x="5406" y="6849"/>
                  <a:pt x="6205" y="7571"/>
                  <a:pt x="6732" y="8001"/>
                </a:cubicBezTo>
                <a:cubicBezTo>
                  <a:pt x="6362" y="7513"/>
                  <a:pt x="5620" y="6693"/>
                  <a:pt x="4781" y="5796"/>
                </a:cubicBezTo>
                <a:cubicBezTo>
                  <a:pt x="4918" y="5679"/>
                  <a:pt x="5093" y="5581"/>
                  <a:pt x="5288" y="5562"/>
                </a:cubicBezTo>
                <a:lnTo>
                  <a:pt x="7630" y="5074"/>
                </a:lnTo>
                <a:lnTo>
                  <a:pt x="5288" y="4586"/>
                </a:lnTo>
                <a:cubicBezTo>
                  <a:pt x="5093" y="4528"/>
                  <a:pt x="4918" y="4450"/>
                  <a:pt x="4781" y="4332"/>
                </a:cubicBezTo>
                <a:cubicBezTo>
                  <a:pt x="5620" y="3435"/>
                  <a:pt x="6381" y="2635"/>
                  <a:pt x="6791" y="2108"/>
                </a:cubicBezTo>
                <a:lnTo>
                  <a:pt x="6791" y="2108"/>
                </a:lnTo>
                <a:cubicBezTo>
                  <a:pt x="6284" y="2537"/>
                  <a:pt x="5484" y="3259"/>
                  <a:pt x="4586" y="4118"/>
                </a:cubicBezTo>
                <a:cubicBezTo>
                  <a:pt x="4449" y="3962"/>
                  <a:pt x="4391" y="3767"/>
                  <a:pt x="4352" y="3571"/>
                </a:cubicBezTo>
                <a:lnTo>
                  <a:pt x="384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2" name="Google Shape;2252;p87"/>
          <p:cNvSpPr/>
          <p:nvPr/>
        </p:nvSpPr>
        <p:spPr>
          <a:xfrm flipH="1">
            <a:off x="7858427" y="298688"/>
            <a:ext cx="60026" cy="59992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3" name="Google Shape;2253;p87"/>
          <p:cNvSpPr/>
          <p:nvPr/>
        </p:nvSpPr>
        <p:spPr>
          <a:xfrm flipH="1">
            <a:off x="8856485" y="436088"/>
            <a:ext cx="119529" cy="119477"/>
          </a:xfrm>
          <a:custGeom>
            <a:rect b="b" l="l" r="r" t="t"/>
            <a:pathLst>
              <a:path extrusionOk="0" h="3376" w="3377">
                <a:moveTo>
                  <a:pt x="1698" y="0"/>
                </a:moveTo>
                <a:cubicBezTo>
                  <a:pt x="762" y="0"/>
                  <a:pt x="1" y="761"/>
                  <a:pt x="1" y="1698"/>
                </a:cubicBezTo>
                <a:cubicBezTo>
                  <a:pt x="1" y="2615"/>
                  <a:pt x="762" y="3376"/>
                  <a:pt x="1698" y="3376"/>
                </a:cubicBezTo>
                <a:cubicBezTo>
                  <a:pt x="2615" y="3376"/>
                  <a:pt x="3376" y="2615"/>
                  <a:pt x="3376" y="1698"/>
                </a:cubicBezTo>
                <a:cubicBezTo>
                  <a:pt x="3376" y="761"/>
                  <a:pt x="2615" y="0"/>
                  <a:pt x="1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27.xml"/><Relationship Id="rId37" Type="http://schemas.openxmlformats.org/officeDocument/2006/relationships/theme" Target="../theme/theme4.xml"/><Relationship Id="rId14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77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63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11700" y="1230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4" name="Google Shape;1164;p51"/>
          <p:cNvSpPr txBox="1"/>
          <p:nvPr>
            <p:ph idx="1" type="body"/>
          </p:nvPr>
        </p:nvSpPr>
        <p:spPr>
          <a:xfrm>
            <a:off x="311700" y="1230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3.png"/><Relationship Id="rId10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4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88"/>
          <p:cNvSpPr txBox="1"/>
          <p:nvPr>
            <p:ph type="ctrTitle"/>
          </p:nvPr>
        </p:nvSpPr>
        <p:spPr>
          <a:xfrm>
            <a:off x="205650" y="1407325"/>
            <a:ext cx="8732700" cy="161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solidFill>
                  <a:srgbClr val="FFFFFF"/>
                </a:solidFill>
              </a:rPr>
              <a:t>The contribution of Jupiter-family comets to the fireball population</a:t>
            </a:r>
            <a:endParaRPr sz="4180">
              <a:solidFill>
                <a:srgbClr val="FFFFFF"/>
              </a:solidFill>
            </a:endParaRPr>
          </a:p>
        </p:txBody>
      </p:sp>
      <p:sp>
        <p:nvSpPr>
          <p:cNvPr id="2259" name="Google Shape;2259;p88"/>
          <p:cNvSpPr txBox="1"/>
          <p:nvPr>
            <p:ph idx="1" type="subTitle"/>
          </p:nvPr>
        </p:nvSpPr>
        <p:spPr>
          <a:xfrm>
            <a:off x="1888650" y="3252725"/>
            <a:ext cx="5575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29">
                <a:solidFill>
                  <a:srgbClr val="FFFFFF"/>
                </a:solidFill>
              </a:rPr>
              <a:t>Patrick Shober</a:t>
            </a:r>
            <a:r>
              <a:rPr b="1" i="1" lang="en" sz="2429">
                <a:solidFill>
                  <a:srgbClr val="FFFFFF"/>
                </a:solidFill>
              </a:rPr>
              <a:t>, </a:t>
            </a:r>
            <a:r>
              <a:rPr i="1" lang="en" sz="1629">
                <a:solidFill>
                  <a:srgbClr val="FFFFFF"/>
                </a:solidFill>
              </a:rPr>
              <a:t>G. Tancredi, J. Vaubaillon, H. Devillepoix, S. Deam, S. Anghel, E. Sansom, F. Colas, S. Martino</a:t>
            </a:r>
            <a:endParaRPr i="1" sz="1629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FFFFFF"/>
              </a:solidFill>
            </a:endParaRPr>
          </a:p>
        </p:txBody>
      </p:sp>
      <p:pic>
        <p:nvPicPr>
          <p:cNvPr id="2260" name="Google Shape;2260;p88"/>
          <p:cNvPicPr preferRelativeResize="0"/>
          <p:nvPr/>
        </p:nvPicPr>
        <p:blipFill rotWithShape="1">
          <a:blip r:embed="rId4">
            <a:alphaModFix/>
          </a:blip>
          <a:srcRect b="-12051" l="0" r="-24115" t="-12064"/>
          <a:stretch/>
        </p:blipFill>
        <p:spPr>
          <a:xfrm>
            <a:off x="188750" y="4265275"/>
            <a:ext cx="9525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2675" y="4359400"/>
            <a:ext cx="2097300" cy="4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2" name="Google Shape;2262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0126" y="4278489"/>
            <a:ext cx="1584784" cy="639025"/>
          </a:xfrm>
          <a:prstGeom prst="rect">
            <a:avLst/>
          </a:prstGeom>
          <a:noFill/>
          <a:ln>
            <a:noFill/>
          </a:ln>
          <a:effectLst>
            <a:outerShdw blurRad="514350" rotWithShape="0" algn="bl" dir="5400000" dist="19050">
              <a:srgbClr val="FFFFFF"/>
            </a:outerShdw>
          </a:effectLst>
        </p:spPr>
      </p:pic>
      <p:pic>
        <p:nvPicPr>
          <p:cNvPr id="2263" name="Google Shape;2263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1900" y="-199950"/>
            <a:ext cx="1831250" cy="18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4" name="Google Shape;2264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4607" y="4316027"/>
            <a:ext cx="2693318" cy="5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5" name="Google Shape;2265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83240" y="4260475"/>
            <a:ext cx="678973" cy="67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6" name="Google Shape;2266;p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03016" y="4239023"/>
            <a:ext cx="471709" cy="7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97"/>
          <p:cNvSpPr txBox="1"/>
          <p:nvPr>
            <p:ph idx="1" type="subTitle"/>
          </p:nvPr>
        </p:nvSpPr>
        <p:spPr>
          <a:xfrm>
            <a:off x="1583275" y="600338"/>
            <a:ext cx="63861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646 fireballs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661 JFCs  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97"/>
          <p:cNvSpPr/>
          <p:nvPr/>
        </p:nvSpPr>
        <p:spPr>
          <a:xfrm rot="-1353104">
            <a:off x="6675392" y="4057386"/>
            <a:ext cx="74771" cy="132063"/>
          </a:xfrm>
          <a:custGeom>
            <a:rect b="b" l="l" r="r" t="t"/>
            <a:pathLst>
              <a:path extrusionOk="0" h="3347" w="1895">
                <a:moveTo>
                  <a:pt x="658" y="0"/>
                </a:moveTo>
                <a:lnTo>
                  <a:pt x="471" y="108"/>
                </a:lnTo>
                <a:lnTo>
                  <a:pt x="334" y="305"/>
                </a:lnTo>
                <a:lnTo>
                  <a:pt x="265" y="589"/>
                </a:lnTo>
                <a:lnTo>
                  <a:pt x="216" y="844"/>
                </a:lnTo>
                <a:lnTo>
                  <a:pt x="147" y="1041"/>
                </a:lnTo>
                <a:lnTo>
                  <a:pt x="0" y="1217"/>
                </a:lnTo>
                <a:lnTo>
                  <a:pt x="88" y="1551"/>
                </a:lnTo>
                <a:lnTo>
                  <a:pt x="147" y="1826"/>
                </a:lnTo>
                <a:lnTo>
                  <a:pt x="147" y="2159"/>
                </a:lnTo>
                <a:lnTo>
                  <a:pt x="314" y="2365"/>
                </a:lnTo>
                <a:lnTo>
                  <a:pt x="461" y="2552"/>
                </a:lnTo>
                <a:lnTo>
                  <a:pt x="559" y="2954"/>
                </a:lnTo>
                <a:lnTo>
                  <a:pt x="726" y="2895"/>
                </a:lnTo>
                <a:lnTo>
                  <a:pt x="903" y="3052"/>
                </a:lnTo>
                <a:lnTo>
                  <a:pt x="1109" y="3288"/>
                </a:lnTo>
                <a:lnTo>
                  <a:pt x="1295" y="3347"/>
                </a:lnTo>
                <a:lnTo>
                  <a:pt x="1443" y="3268"/>
                </a:lnTo>
                <a:lnTo>
                  <a:pt x="1472" y="2993"/>
                </a:lnTo>
                <a:lnTo>
                  <a:pt x="1511" y="2778"/>
                </a:lnTo>
                <a:lnTo>
                  <a:pt x="1786" y="2807"/>
                </a:lnTo>
                <a:lnTo>
                  <a:pt x="1806" y="2542"/>
                </a:lnTo>
                <a:lnTo>
                  <a:pt x="1698" y="2199"/>
                </a:lnTo>
                <a:lnTo>
                  <a:pt x="1894" y="1992"/>
                </a:lnTo>
                <a:lnTo>
                  <a:pt x="1786" y="1669"/>
                </a:lnTo>
                <a:lnTo>
                  <a:pt x="1619" y="1404"/>
                </a:lnTo>
                <a:lnTo>
                  <a:pt x="1649" y="1070"/>
                </a:lnTo>
                <a:lnTo>
                  <a:pt x="1541" y="785"/>
                </a:lnTo>
                <a:lnTo>
                  <a:pt x="1305" y="717"/>
                </a:lnTo>
                <a:lnTo>
                  <a:pt x="1158" y="540"/>
                </a:lnTo>
                <a:lnTo>
                  <a:pt x="1030" y="246"/>
                </a:lnTo>
                <a:lnTo>
                  <a:pt x="824" y="383"/>
                </a:lnTo>
                <a:lnTo>
                  <a:pt x="65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3" name="Google Shape;2333;p97"/>
          <p:cNvSpPr/>
          <p:nvPr/>
        </p:nvSpPr>
        <p:spPr>
          <a:xfrm rot="-1353104">
            <a:off x="6765228" y="4169510"/>
            <a:ext cx="31802" cy="32158"/>
          </a:xfrm>
          <a:custGeom>
            <a:rect b="b" l="l" r="r" t="t"/>
            <a:pathLst>
              <a:path extrusionOk="0" h="815" w="806">
                <a:moveTo>
                  <a:pt x="805" y="402"/>
                </a:moveTo>
                <a:cubicBezTo>
                  <a:pt x="805" y="628"/>
                  <a:pt x="619" y="815"/>
                  <a:pt x="403" y="815"/>
                </a:cubicBezTo>
                <a:cubicBezTo>
                  <a:pt x="177" y="815"/>
                  <a:pt x="1" y="628"/>
                  <a:pt x="1" y="402"/>
                </a:cubicBezTo>
                <a:cubicBezTo>
                  <a:pt x="1" y="186"/>
                  <a:pt x="177" y="0"/>
                  <a:pt x="403" y="0"/>
                </a:cubicBezTo>
                <a:cubicBezTo>
                  <a:pt x="619" y="0"/>
                  <a:pt x="805" y="177"/>
                  <a:pt x="805" y="402"/>
                </a:cubicBezTo>
                <a:close/>
              </a:path>
            </a:pathLst>
          </a:custGeom>
          <a:solidFill>
            <a:srgbClr val="FFFFFF">
              <a:alpha val="46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34" name="Google Shape;2334;p97"/>
          <p:cNvGrpSpPr/>
          <p:nvPr/>
        </p:nvGrpSpPr>
        <p:grpSpPr>
          <a:xfrm>
            <a:off x="7419483" y="131983"/>
            <a:ext cx="1533143" cy="1632117"/>
            <a:chOff x="6247784" y="1331279"/>
            <a:chExt cx="3172238" cy="2965329"/>
          </a:xfrm>
        </p:grpSpPr>
        <p:sp>
          <p:nvSpPr>
            <p:cNvPr id="2335" name="Google Shape;2335;p97"/>
            <p:cNvSpPr/>
            <p:nvPr/>
          </p:nvSpPr>
          <p:spPr>
            <a:xfrm rot="-2209879">
              <a:off x="6219180" y="2201457"/>
              <a:ext cx="3229447" cy="979841"/>
            </a:xfrm>
            <a:custGeom>
              <a:rect b="b" l="l" r="r" t="t"/>
              <a:pathLst>
                <a:path extrusionOk="0" h="2457" w="8098">
                  <a:moveTo>
                    <a:pt x="8098" y="0"/>
                  </a:moveTo>
                  <a:cubicBezTo>
                    <a:pt x="6595" y="20"/>
                    <a:pt x="6302" y="254"/>
                    <a:pt x="5229" y="625"/>
                  </a:cubicBezTo>
                  <a:cubicBezTo>
                    <a:pt x="4117" y="976"/>
                    <a:pt x="2420" y="1074"/>
                    <a:pt x="1288" y="1269"/>
                  </a:cubicBezTo>
                  <a:cubicBezTo>
                    <a:pt x="176" y="1464"/>
                    <a:pt x="0" y="1971"/>
                    <a:pt x="273" y="2264"/>
                  </a:cubicBezTo>
                  <a:cubicBezTo>
                    <a:pt x="395" y="2403"/>
                    <a:pt x="547" y="2457"/>
                    <a:pt x="715" y="2457"/>
                  </a:cubicBezTo>
                  <a:cubicBezTo>
                    <a:pt x="924" y="2457"/>
                    <a:pt x="1158" y="2372"/>
                    <a:pt x="1385" y="2264"/>
                  </a:cubicBezTo>
                  <a:cubicBezTo>
                    <a:pt x="1815" y="2069"/>
                    <a:pt x="2068" y="1913"/>
                    <a:pt x="2615" y="1874"/>
                  </a:cubicBezTo>
                  <a:cubicBezTo>
                    <a:pt x="2657" y="1869"/>
                    <a:pt x="2701" y="1867"/>
                    <a:pt x="2747" y="1867"/>
                  </a:cubicBezTo>
                  <a:cubicBezTo>
                    <a:pt x="3049" y="1867"/>
                    <a:pt x="3417" y="1958"/>
                    <a:pt x="3864" y="1958"/>
                  </a:cubicBezTo>
                  <a:cubicBezTo>
                    <a:pt x="4180" y="1958"/>
                    <a:pt x="4535" y="1913"/>
                    <a:pt x="4937" y="1757"/>
                  </a:cubicBezTo>
                  <a:lnTo>
                    <a:pt x="4937" y="1757"/>
                  </a:lnTo>
                  <a:cubicBezTo>
                    <a:pt x="4716" y="1812"/>
                    <a:pt x="4413" y="1848"/>
                    <a:pt x="4104" y="1848"/>
                  </a:cubicBezTo>
                  <a:cubicBezTo>
                    <a:pt x="3867" y="1848"/>
                    <a:pt x="3626" y="1827"/>
                    <a:pt x="3415" y="1776"/>
                  </a:cubicBezTo>
                  <a:cubicBezTo>
                    <a:pt x="3066" y="1706"/>
                    <a:pt x="2658" y="1696"/>
                    <a:pt x="2453" y="1696"/>
                  </a:cubicBezTo>
                  <a:cubicBezTo>
                    <a:pt x="2371" y="1696"/>
                    <a:pt x="2322" y="1698"/>
                    <a:pt x="2322" y="1698"/>
                  </a:cubicBezTo>
                  <a:cubicBezTo>
                    <a:pt x="2322" y="1698"/>
                    <a:pt x="2595" y="1542"/>
                    <a:pt x="3863" y="1366"/>
                  </a:cubicBezTo>
                  <a:cubicBezTo>
                    <a:pt x="5132" y="1171"/>
                    <a:pt x="5541" y="722"/>
                    <a:pt x="6010" y="508"/>
                  </a:cubicBezTo>
                  <a:cubicBezTo>
                    <a:pt x="6459" y="293"/>
                    <a:pt x="7180" y="118"/>
                    <a:pt x="8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97"/>
            <p:cNvSpPr/>
            <p:nvPr/>
          </p:nvSpPr>
          <p:spPr>
            <a:xfrm rot="-2209879">
              <a:off x="6833769" y="3235864"/>
              <a:ext cx="731790" cy="319435"/>
            </a:xfrm>
            <a:custGeom>
              <a:rect b="b" l="l" r="r" t="t"/>
              <a:pathLst>
                <a:path extrusionOk="0" h="801" w="1835">
                  <a:moveTo>
                    <a:pt x="1834" y="0"/>
                  </a:moveTo>
                  <a:cubicBezTo>
                    <a:pt x="859" y="195"/>
                    <a:pt x="449" y="176"/>
                    <a:pt x="156" y="430"/>
                  </a:cubicBezTo>
                  <a:cubicBezTo>
                    <a:pt x="0" y="722"/>
                    <a:pt x="234" y="800"/>
                    <a:pt x="234" y="800"/>
                  </a:cubicBezTo>
                  <a:cubicBezTo>
                    <a:pt x="527" y="742"/>
                    <a:pt x="742" y="742"/>
                    <a:pt x="742" y="742"/>
                  </a:cubicBezTo>
                  <a:cubicBezTo>
                    <a:pt x="742" y="742"/>
                    <a:pt x="195" y="664"/>
                    <a:pt x="956" y="508"/>
                  </a:cubicBezTo>
                  <a:cubicBezTo>
                    <a:pt x="624" y="410"/>
                    <a:pt x="1268" y="117"/>
                    <a:pt x="18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97"/>
            <p:cNvSpPr/>
            <p:nvPr/>
          </p:nvSpPr>
          <p:spPr>
            <a:xfrm rot="-1353104">
              <a:off x="6477293" y="3614021"/>
              <a:ext cx="768665" cy="556464"/>
            </a:xfrm>
            <a:custGeom>
              <a:rect b="b" l="l" r="r" t="t"/>
              <a:pathLst>
                <a:path extrusionOk="0" h="14103" w="19481">
                  <a:moveTo>
                    <a:pt x="19421" y="3269"/>
                  </a:moveTo>
                  <a:cubicBezTo>
                    <a:pt x="19421" y="3396"/>
                    <a:pt x="19402" y="3504"/>
                    <a:pt x="19382" y="3632"/>
                  </a:cubicBezTo>
                  <a:cubicBezTo>
                    <a:pt x="19323" y="4034"/>
                    <a:pt x="19156" y="4417"/>
                    <a:pt x="19009" y="4790"/>
                  </a:cubicBezTo>
                  <a:cubicBezTo>
                    <a:pt x="18989" y="4868"/>
                    <a:pt x="18960" y="4927"/>
                    <a:pt x="18931" y="4986"/>
                  </a:cubicBezTo>
                  <a:cubicBezTo>
                    <a:pt x="18931" y="5006"/>
                    <a:pt x="18911" y="5016"/>
                    <a:pt x="18911" y="5025"/>
                  </a:cubicBezTo>
                  <a:cubicBezTo>
                    <a:pt x="18548" y="5938"/>
                    <a:pt x="18126" y="6841"/>
                    <a:pt x="17684" y="7714"/>
                  </a:cubicBezTo>
                  <a:cubicBezTo>
                    <a:pt x="17586" y="7911"/>
                    <a:pt x="17478" y="8117"/>
                    <a:pt x="17370" y="8313"/>
                  </a:cubicBezTo>
                  <a:cubicBezTo>
                    <a:pt x="17262" y="8519"/>
                    <a:pt x="17135" y="8725"/>
                    <a:pt x="16997" y="8921"/>
                  </a:cubicBezTo>
                  <a:cubicBezTo>
                    <a:pt x="16732" y="9343"/>
                    <a:pt x="16428" y="9736"/>
                    <a:pt x="16055" y="10060"/>
                  </a:cubicBezTo>
                  <a:cubicBezTo>
                    <a:pt x="15859" y="10236"/>
                    <a:pt x="15643" y="10384"/>
                    <a:pt x="15417" y="10531"/>
                  </a:cubicBezTo>
                  <a:cubicBezTo>
                    <a:pt x="15201" y="10668"/>
                    <a:pt x="14976" y="10806"/>
                    <a:pt x="14740" y="10913"/>
                  </a:cubicBezTo>
                  <a:cubicBezTo>
                    <a:pt x="14514" y="11041"/>
                    <a:pt x="14269" y="11129"/>
                    <a:pt x="14034" y="11247"/>
                  </a:cubicBezTo>
                  <a:cubicBezTo>
                    <a:pt x="13867" y="11316"/>
                    <a:pt x="13700" y="11385"/>
                    <a:pt x="13543" y="11453"/>
                  </a:cubicBezTo>
                  <a:cubicBezTo>
                    <a:pt x="12277" y="11983"/>
                    <a:pt x="11011" y="12513"/>
                    <a:pt x="9755" y="13023"/>
                  </a:cubicBezTo>
                  <a:cubicBezTo>
                    <a:pt x="9676" y="13053"/>
                    <a:pt x="9617" y="13082"/>
                    <a:pt x="9539" y="13112"/>
                  </a:cubicBezTo>
                  <a:cubicBezTo>
                    <a:pt x="8352" y="13602"/>
                    <a:pt x="7105" y="14103"/>
                    <a:pt x="5829" y="13946"/>
                  </a:cubicBezTo>
                  <a:cubicBezTo>
                    <a:pt x="5515" y="13907"/>
                    <a:pt x="5211" y="13818"/>
                    <a:pt x="4927" y="13710"/>
                  </a:cubicBezTo>
                  <a:lnTo>
                    <a:pt x="4917" y="13710"/>
                  </a:lnTo>
                  <a:cubicBezTo>
                    <a:pt x="4730" y="13642"/>
                    <a:pt x="4544" y="13553"/>
                    <a:pt x="4377" y="13455"/>
                  </a:cubicBezTo>
                  <a:lnTo>
                    <a:pt x="4377" y="13455"/>
                  </a:lnTo>
                  <a:cubicBezTo>
                    <a:pt x="4357" y="13445"/>
                    <a:pt x="4318" y="13416"/>
                    <a:pt x="4289" y="13406"/>
                  </a:cubicBezTo>
                  <a:cubicBezTo>
                    <a:pt x="3984" y="13220"/>
                    <a:pt x="3700" y="13014"/>
                    <a:pt x="3435" y="12768"/>
                  </a:cubicBezTo>
                  <a:cubicBezTo>
                    <a:pt x="3023" y="12415"/>
                    <a:pt x="2660" y="11983"/>
                    <a:pt x="2326" y="11542"/>
                  </a:cubicBezTo>
                  <a:cubicBezTo>
                    <a:pt x="2218" y="11394"/>
                    <a:pt x="2120" y="11257"/>
                    <a:pt x="2022" y="11110"/>
                  </a:cubicBezTo>
                  <a:cubicBezTo>
                    <a:pt x="1757" y="10727"/>
                    <a:pt x="1511" y="10325"/>
                    <a:pt x="1276" y="9932"/>
                  </a:cubicBezTo>
                  <a:cubicBezTo>
                    <a:pt x="1237" y="9883"/>
                    <a:pt x="1217" y="9824"/>
                    <a:pt x="1178" y="9775"/>
                  </a:cubicBezTo>
                  <a:cubicBezTo>
                    <a:pt x="1139" y="9697"/>
                    <a:pt x="1089" y="9638"/>
                    <a:pt x="1050" y="9569"/>
                  </a:cubicBezTo>
                  <a:cubicBezTo>
                    <a:pt x="1031" y="9530"/>
                    <a:pt x="1011" y="9500"/>
                    <a:pt x="991" y="9471"/>
                  </a:cubicBezTo>
                  <a:cubicBezTo>
                    <a:pt x="942" y="9392"/>
                    <a:pt x="903" y="9304"/>
                    <a:pt x="854" y="9235"/>
                  </a:cubicBezTo>
                  <a:cubicBezTo>
                    <a:pt x="609" y="8804"/>
                    <a:pt x="393" y="8362"/>
                    <a:pt x="265" y="7901"/>
                  </a:cubicBezTo>
                  <a:cubicBezTo>
                    <a:pt x="226" y="7754"/>
                    <a:pt x="196" y="7587"/>
                    <a:pt x="187" y="7430"/>
                  </a:cubicBezTo>
                  <a:cubicBezTo>
                    <a:pt x="0" y="5702"/>
                    <a:pt x="1276" y="4662"/>
                    <a:pt x="2414" y="3612"/>
                  </a:cubicBezTo>
                  <a:cubicBezTo>
                    <a:pt x="3003" y="3072"/>
                    <a:pt x="3543" y="2415"/>
                    <a:pt x="4132" y="1846"/>
                  </a:cubicBezTo>
                  <a:cubicBezTo>
                    <a:pt x="4475" y="1522"/>
                    <a:pt x="4828" y="1227"/>
                    <a:pt x="5221" y="1002"/>
                  </a:cubicBezTo>
                  <a:cubicBezTo>
                    <a:pt x="6644" y="197"/>
                    <a:pt x="8283" y="491"/>
                    <a:pt x="9824" y="511"/>
                  </a:cubicBezTo>
                  <a:cubicBezTo>
                    <a:pt x="10334" y="521"/>
                    <a:pt x="10844" y="491"/>
                    <a:pt x="11345" y="423"/>
                  </a:cubicBezTo>
                  <a:cubicBezTo>
                    <a:pt x="11688" y="393"/>
                    <a:pt x="12032" y="344"/>
                    <a:pt x="12365" y="295"/>
                  </a:cubicBezTo>
                  <a:cubicBezTo>
                    <a:pt x="12758" y="226"/>
                    <a:pt x="13160" y="177"/>
                    <a:pt x="13553" y="128"/>
                  </a:cubicBezTo>
                  <a:cubicBezTo>
                    <a:pt x="14230" y="50"/>
                    <a:pt x="14897" y="1"/>
                    <a:pt x="15584" y="50"/>
                  </a:cubicBezTo>
                  <a:cubicBezTo>
                    <a:pt x="17459" y="158"/>
                    <a:pt x="19480" y="1434"/>
                    <a:pt x="19421" y="32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97"/>
            <p:cNvSpPr/>
            <p:nvPr/>
          </p:nvSpPr>
          <p:spPr>
            <a:xfrm rot="-1353104">
              <a:off x="6539759" y="3611704"/>
              <a:ext cx="705573" cy="547586"/>
            </a:xfrm>
            <a:custGeom>
              <a:rect b="b" l="l" r="r" t="t"/>
              <a:pathLst>
                <a:path extrusionOk="0" h="13878" w="17882">
                  <a:moveTo>
                    <a:pt x="15163" y="1"/>
                  </a:moveTo>
                  <a:cubicBezTo>
                    <a:pt x="15546" y="295"/>
                    <a:pt x="15801" y="658"/>
                    <a:pt x="15644" y="1169"/>
                  </a:cubicBezTo>
                  <a:cubicBezTo>
                    <a:pt x="15124" y="2866"/>
                    <a:pt x="14456" y="4525"/>
                    <a:pt x="14456" y="6331"/>
                  </a:cubicBezTo>
                  <a:cubicBezTo>
                    <a:pt x="14456" y="6586"/>
                    <a:pt x="14456" y="6890"/>
                    <a:pt x="14241" y="7155"/>
                  </a:cubicBezTo>
                  <a:cubicBezTo>
                    <a:pt x="12847" y="8755"/>
                    <a:pt x="11041" y="9579"/>
                    <a:pt x="9128" y="10256"/>
                  </a:cubicBezTo>
                  <a:cubicBezTo>
                    <a:pt x="8568" y="10462"/>
                    <a:pt x="8500" y="11336"/>
                    <a:pt x="7940" y="11493"/>
                  </a:cubicBezTo>
                  <a:cubicBezTo>
                    <a:pt x="6861" y="11915"/>
                    <a:pt x="5516" y="12062"/>
                    <a:pt x="4437" y="11542"/>
                  </a:cubicBezTo>
                  <a:cubicBezTo>
                    <a:pt x="2984" y="10865"/>
                    <a:pt x="1552" y="10266"/>
                    <a:pt x="1" y="10197"/>
                  </a:cubicBezTo>
                  <a:cubicBezTo>
                    <a:pt x="1051" y="11866"/>
                    <a:pt x="2356" y="13446"/>
                    <a:pt x="4250" y="13701"/>
                  </a:cubicBezTo>
                  <a:cubicBezTo>
                    <a:pt x="5526" y="13877"/>
                    <a:pt x="6772" y="13367"/>
                    <a:pt x="7970" y="12867"/>
                  </a:cubicBezTo>
                  <a:cubicBezTo>
                    <a:pt x="9294" y="12317"/>
                    <a:pt x="10629" y="11767"/>
                    <a:pt x="11954" y="11208"/>
                  </a:cubicBezTo>
                  <a:cubicBezTo>
                    <a:pt x="12847" y="10845"/>
                    <a:pt x="13760" y="10462"/>
                    <a:pt x="14466" y="9815"/>
                  </a:cubicBezTo>
                  <a:cubicBezTo>
                    <a:pt x="15183" y="9177"/>
                    <a:pt x="15654" y="8313"/>
                    <a:pt x="16085" y="7469"/>
                  </a:cubicBezTo>
                  <a:cubicBezTo>
                    <a:pt x="16566" y="6517"/>
                    <a:pt x="17008" y="5536"/>
                    <a:pt x="17410" y="4535"/>
                  </a:cubicBezTo>
                  <a:cubicBezTo>
                    <a:pt x="17607" y="4044"/>
                    <a:pt x="17803" y="3544"/>
                    <a:pt x="17813" y="3004"/>
                  </a:cubicBezTo>
                  <a:cubicBezTo>
                    <a:pt x="17881" y="1561"/>
                    <a:pt x="16615" y="452"/>
                    <a:pt x="15163" y="1"/>
                  </a:cubicBezTo>
                  <a:close/>
                </a:path>
              </a:pathLst>
            </a:custGeom>
            <a:solidFill>
              <a:srgbClr val="052E3A">
                <a:alpha val="595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97"/>
            <p:cNvSpPr/>
            <p:nvPr/>
          </p:nvSpPr>
          <p:spPr>
            <a:xfrm rot="-1353104">
              <a:off x="6566507" y="3785698"/>
              <a:ext cx="212240" cy="275332"/>
            </a:xfrm>
            <a:custGeom>
              <a:rect b="b" l="l" r="r" t="t"/>
              <a:pathLst>
                <a:path extrusionOk="0" h="6978" w="5379">
                  <a:moveTo>
                    <a:pt x="2768" y="0"/>
                  </a:moveTo>
                  <a:cubicBezTo>
                    <a:pt x="2778" y="177"/>
                    <a:pt x="2778" y="422"/>
                    <a:pt x="2778" y="609"/>
                  </a:cubicBezTo>
                  <a:lnTo>
                    <a:pt x="2592" y="550"/>
                  </a:lnTo>
                  <a:lnTo>
                    <a:pt x="2592" y="1031"/>
                  </a:lnTo>
                  <a:lnTo>
                    <a:pt x="2337" y="756"/>
                  </a:lnTo>
                  <a:lnTo>
                    <a:pt x="2356" y="1207"/>
                  </a:lnTo>
                  <a:lnTo>
                    <a:pt x="2131" y="1060"/>
                  </a:lnTo>
                  <a:lnTo>
                    <a:pt x="1866" y="932"/>
                  </a:lnTo>
                  <a:lnTo>
                    <a:pt x="1748" y="1060"/>
                  </a:lnTo>
                  <a:cubicBezTo>
                    <a:pt x="1797" y="1227"/>
                    <a:pt x="1856" y="1433"/>
                    <a:pt x="1905" y="1590"/>
                  </a:cubicBezTo>
                  <a:cubicBezTo>
                    <a:pt x="1748" y="1453"/>
                    <a:pt x="1522" y="1286"/>
                    <a:pt x="1365" y="1148"/>
                  </a:cubicBezTo>
                  <a:lnTo>
                    <a:pt x="1159" y="1197"/>
                  </a:lnTo>
                  <a:lnTo>
                    <a:pt x="1326" y="1629"/>
                  </a:lnTo>
                  <a:lnTo>
                    <a:pt x="1110" y="1668"/>
                  </a:lnTo>
                  <a:cubicBezTo>
                    <a:pt x="1198" y="1796"/>
                    <a:pt x="1306" y="1983"/>
                    <a:pt x="1395" y="2130"/>
                  </a:cubicBezTo>
                  <a:lnTo>
                    <a:pt x="973" y="2012"/>
                  </a:lnTo>
                  <a:lnTo>
                    <a:pt x="953" y="2208"/>
                  </a:lnTo>
                  <a:cubicBezTo>
                    <a:pt x="806" y="2179"/>
                    <a:pt x="619" y="2159"/>
                    <a:pt x="482" y="2140"/>
                  </a:cubicBezTo>
                  <a:lnTo>
                    <a:pt x="374" y="2287"/>
                  </a:lnTo>
                  <a:lnTo>
                    <a:pt x="482" y="2532"/>
                  </a:lnTo>
                  <a:cubicBezTo>
                    <a:pt x="629" y="2650"/>
                    <a:pt x="835" y="2797"/>
                    <a:pt x="982" y="2915"/>
                  </a:cubicBezTo>
                  <a:lnTo>
                    <a:pt x="668" y="2954"/>
                  </a:lnTo>
                  <a:lnTo>
                    <a:pt x="659" y="3111"/>
                  </a:lnTo>
                  <a:lnTo>
                    <a:pt x="786" y="3298"/>
                  </a:lnTo>
                  <a:cubicBezTo>
                    <a:pt x="609" y="3307"/>
                    <a:pt x="374" y="3317"/>
                    <a:pt x="187" y="3337"/>
                  </a:cubicBezTo>
                  <a:lnTo>
                    <a:pt x="1" y="3484"/>
                  </a:lnTo>
                  <a:cubicBezTo>
                    <a:pt x="237" y="3543"/>
                    <a:pt x="541" y="3631"/>
                    <a:pt x="766" y="3700"/>
                  </a:cubicBezTo>
                  <a:lnTo>
                    <a:pt x="570" y="3847"/>
                  </a:lnTo>
                  <a:lnTo>
                    <a:pt x="580" y="3984"/>
                  </a:lnTo>
                  <a:lnTo>
                    <a:pt x="295" y="4142"/>
                  </a:lnTo>
                  <a:lnTo>
                    <a:pt x="403" y="4279"/>
                  </a:lnTo>
                  <a:lnTo>
                    <a:pt x="207" y="4465"/>
                  </a:lnTo>
                  <a:cubicBezTo>
                    <a:pt x="344" y="4475"/>
                    <a:pt x="521" y="4485"/>
                    <a:pt x="649" y="4495"/>
                  </a:cubicBezTo>
                  <a:cubicBezTo>
                    <a:pt x="541" y="4563"/>
                    <a:pt x="394" y="4662"/>
                    <a:pt x="286" y="4730"/>
                  </a:cubicBezTo>
                  <a:lnTo>
                    <a:pt x="531" y="4779"/>
                  </a:lnTo>
                  <a:lnTo>
                    <a:pt x="276" y="5015"/>
                  </a:lnTo>
                  <a:lnTo>
                    <a:pt x="325" y="5133"/>
                  </a:lnTo>
                  <a:lnTo>
                    <a:pt x="541" y="5172"/>
                  </a:lnTo>
                  <a:lnTo>
                    <a:pt x="364" y="5417"/>
                  </a:lnTo>
                  <a:cubicBezTo>
                    <a:pt x="482" y="5378"/>
                    <a:pt x="629" y="5349"/>
                    <a:pt x="747" y="5309"/>
                  </a:cubicBezTo>
                  <a:lnTo>
                    <a:pt x="747" y="5309"/>
                  </a:lnTo>
                  <a:cubicBezTo>
                    <a:pt x="590" y="5457"/>
                    <a:pt x="374" y="5653"/>
                    <a:pt x="207" y="5800"/>
                  </a:cubicBezTo>
                  <a:lnTo>
                    <a:pt x="256" y="5898"/>
                  </a:lnTo>
                  <a:cubicBezTo>
                    <a:pt x="443" y="5800"/>
                    <a:pt x="678" y="5672"/>
                    <a:pt x="855" y="5574"/>
                  </a:cubicBezTo>
                  <a:lnTo>
                    <a:pt x="855" y="5574"/>
                  </a:lnTo>
                  <a:cubicBezTo>
                    <a:pt x="727" y="5702"/>
                    <a:pt x="570" y="5869"/>
                    <a:pt x="443" y="6006"/>
                  </a:cubicBezTo>
                  <a:lnTo>
                    <a:pt x="678" y="5918"/>
                  </a:lnTo>
                  <a:lnTo>
                    <a:pt x="865" y="5869"/>
                  </a:lnTo>
                  <a:lnTo>
                    <a:pt x="747" y="6065"/>
                  </a:lnTo>
                  <a:lnTo>
                    <a:pt x="727" y="6183"/>
                  </a:lnTo>
                  <a:lnTo>
                    <a:pt x="659" y="6340"/>
                  </a:lnTo>
                  <a:lnTo>
                    <a:pt x="443" y="6605"/>
                  </a:lnTo>
                  <a:cubicBezTo>
                    <a:pt x="619" y="6458"/>
                    <a:pt x="855" y="6291"/>
                    <a:pt x="1022" y="6153"/>
                  </a:cubicBezTo>
                  <a:lnTo>
                    <a:pt x="1022" y="6153"/>
                  </a:lnTo>
                  <a:cubicBezTo>
                    <a:pt x="835" y="6379"/>
                    <a:pt x="825" y="6389"/>
                    <a:pt x="462" y="6752"/>
                  </a:cubicBezTo>
                  <a:lnTo>
                    <a:pt x="619" y="6683"/>
                  </a:lnTo>
                  <a:lnTo>
                    <a:pt x="855" y="6536"/>
                  </a:lnTo>
                  <a:lnTo>
                    <a:pt x="766" y="6673"/>
                  </a:lnTo>
                  <a:lnTo>
                    <a:pt x="766" y="6673"/>
                  </a:lnTo>
                  <a:lnTo>
                    <a:pt x="1012" y="6507"/>
                  </a:lnTo>
                  <a:lnTo>
                    <a:pt x="963" y="6605"/>
                  </a:lnTo>
                  <a:lnTo>
                    <a:pt x="1179" y="6477"/>
                  </a:lnTo>
                  <a:lnTo>
                    <a:pt x="1179" y="6477"/>
                  </a:lnTo>
                  <a:cubicBezTo>
                    <a:pt x="1100" y="6585"/>
                    <a:pt x="953" y="6722"/>
                    <a:pt x="855" y="6821"/>
                  </a:cubicBezTo>
                  <a:lnTo>
                    <a:pt x="708" y="6978"/>
                  </a:lnTo>
                  <a:cubicBezTo>
                    <a:pt x="874" y="6850"/>
                    <a:pt x="1110" y="6683"/>
                    <a:pt x="1277" y="6546"/>
                  </a:cubicBezTo>
                  <a:lnTo>
                    <a:pt x="1277" y="6546"/>
                  </a:lnTo>
                  <a:lnTo>
                    <a:pt x="1257" y="6624"/>
                  </a:lnTo>
                  <a:lnTo>
                    <a:pt x="1120" y="6781"/>
                  </a:lnTo>
                  <a:lnTo>
                    <a:pt x="1120" y="6781"/>
                  </a:lnTo>
                  <a:lnTo>
                    <a:pt x="1365" y="6624"/>
                  </a:lnTo>
                  <a:lnTo>
                    <a:pt x="1365" y="6624"/>
                  </a:lnTo>
                  <a:cubicBezTo>
                    <a:pt x="1267" y="6703"/>
                    <a:pt x="1149" y="6830"/>
                    <a:pt x="1051" y="6919"/>
                  </a:cubicBezTo>
                  <a:lnTo>
                    <a:pt x="1247" y="6821"/>
                  </a:lnTo>
                  <a:cubicBezTo>
                    <a:pt x="1375" y="6732"/>
                    <a:pt x="1542" y="6605"/>
                    <a:pt x="1659" y="6507"/>
                  </a:cubicBezTo>
                  <a:lnTo>
                    <a:pt x="1659" y="6507"/>
                  </a:lnTo>
                  <a:lnTo>
                    <a:pt x="1502" y="6703"/>
                  </a:lnTo>
                  <a:lnTo>
                    <a:pt x="1502" y="6703"/>
                  </a:lnTo>
                  <a:lnTo>
                    <a:pt x="1718" y="6556"/>
                  </a:lnTo>
                  <a:lnTo>
                    <a:pt x="1758" y="6585"/>
                  </a:lnTo>
                  <a:cubicBezTo>
                    <a:pt x="1659" y="6683"/>
                    <a:pt x="1522" y="6821"/>
                    <a:pt x="1414" y="6919"/>
                  </a:cubicBezTo>
                  <a:cubicBezTo>
                    <a:pt x="1620" y="6772"/>
                    <a:pt x="1885" y="6556"/>
                    <a:pt x="2081" y="6389"/>
                  </a:cubicBezTo>
                  <a:lnTo>
                    <a:pt x="2081" y="6389"/>
                  </a:lnTo>
                  <a:cubicBezTo>
                    <a:pt x="2013" y="6487"/>
                    <a:pt x="1934" y="6595"/>
                    <a:pt x="1856" y="6683"/>
                  </a:cubicBezTo>
                  <a:lnTo>
                    <a:pt x="1905" y="6703"/>
                  </a:lnTo>
                  <a:lnTo>
                    <a:pt x="1866" y="6801"/>
                  </a:lnTo>
                  <a:lnTo>
                    <a:pt x="2081" y="6693"/>
                  </a:lnTo>
                  <a:cubicBezTo>
                    <a:pt x="2189" y="6595"/>
                    <a:pt x="2346" y="6458"/>
                    <a:pt x="2454" y="6359"/>
                  </a:cubicBezTo>
                  <a:lnTo>
                    <a:pt x="2484" y="6428"/>
                  </a:lnTo>
                  <a:lnTo>
                    <a:pt x="2670" y="6291"/>
                  </a:lnTo>
                  <a:lnTo>
                    <a:pt x="2886" y="6055"/>
                  </a:lnTo>
                  <a:lnTo>
                    <a:pt x="2886" y="6055"/>
                  </a:lnTo>
                  <a:cubicBezTo>
                    <a:pt x="2867" y="6163"/>
                    <a:pt x="2798" y="6300"/>
                    <a:pt x="2749" y="6399"/>
                  </a:cubicBezTo>
                  <a:lnTo>
                    <a:pt x="2994" y="6163"/>
                  </a:lnTo>
                  <a:lnTo>
                    <a:pt x="3171" y="5996"/>
                  </a:lnTo>
                  <a:lnTo>
                    <a:pt x="3171" y="5996"/>
                  </a:lnTo>
                  <a:cubicBezTo>
                    <a:pt x="3171" y="6055"/>
                    <a:pt x="3161" y="6134"/>
                    <a:pt x="3161" y="6193"/>
                  </a:cubicBezTo>
                  <a:cubicBezTo>
                    <a:pt x="3239" y="6065"/>
                    <a:pt x="3357" y="5908"/>
                    <a:pt x="3426" y="5790"/>
                  </a:cubicBezTo>
                  <a:cubicBezTo>
                    <a:pt x="3436" y="5849"/>
                    <a:pt x="3436" y="5947"/>
                    <a:pt x="3436" y="6006"/>
                  </a:cubicBezTo>
                  <a:cubicBezTo>
                    <a:pt x="3504" y="5888"/>
                    <a:pt x="3583" y="5712"/>
                    <a:pt x="3652" y="5574"/>
                  </a:cubicBezTo>
                  <a:cubicBezTo>
                    <a:pt x="3661" y="5643"/>
                    <a:pt x="3681" y="5741"/>
                    <a:pt x="3701" y="5800"/>
                  </a:cubicBezTo>
                  <a:lnTo>
                    <a:pt x="3848" y="5604"/>
                  </a:lnTo>
                  <a:lnTo>
                    <a:pt x="3966" y="5466"/>
                  </a:lnTo>
                  <a:lnTo>
                    <a:pt x="4074" y="5309"/>
                  </a:lnTo>
                  <a:lnTo>
                    <a:pt x="4142" y="5064"/>
                  </a:lnTo>
                  <a:cubicBezTo>
                    <a:pt x="4191" y="5103"/>
                    <a:pt x="4260" y="5133"/>
                    <a:pt x="4309" y="5172"/>
                  </a:cubicBezTo>
                  <a:lnTo>
                    <a:pt x="4368" y="4956"/>
                  </a:lnTo>
                  <a:lnTo>
                    <a:pt x="4515" y="4917"/>
                  </a:lnTo>
                  <a:cubicBezTo>
                    <a:pt x="4535" y="4858"/>
                    <a:pt x="4535" y="4760"/>
                    <a:pt x="4535" y="4681"/>
                  </a:cubicBezTo>
                  <a:lnTo>
                    <a:pt x="4643" y="4583"/>
                  </a:lnTo>
                  <a:lnTo>
                    <a:pt x="4604" y="4397"/>
                  </a:lnTo>
                  <a:cubicBezTo>
                    <a:pt x="4741" y="4387"/>
                    <a:pt x="4741" y="4387"/>
                    <a:pt x="4927" y="4367"/>
                  </a:cubicBezTo>
                  <a:lnTo>
                    <a:pt x="4908" y="4181"/>
                  </a:lnTo>
                  <a:lnTo>
                    <a:pt x="5026" y="4034"/>
                  </a:lnTo>
                  <a:lnTo>
                    <a:pt x="5055" y="3877"/>
                  </a:lnTo>
                  <a:lnTo>
                    <a:pt x="4947" y="3749"/>
                  </a:lnTo>
                  <a:cubicBezTo>
                    <a:pt x="5035" y="3690"/>
                    <a:pt x="5134" y="3602"/>
                    <a:pt x="5202" y="3543"/>
                  </a:cubicBezTo>
                  <a:lnTo>
                    <a:pt x="5271" y="3356"/>
                  </a:lnTo>
                  <a:cubicBezTo>
                    <a:pt x="5222" y="3347"/>
                    <a:pt x="5143" y="3317"/>
                    <a:pt x="5094" y="3298"/>
                  </a:cubicBezTo>
                  <a:lnTo>
                    <a:pt x="5026" y="3199"/>
                  </a:lnTo>
                  <a:lnTo>
                    <a:pt x="5134" y="2993"/>
                  </a:lnTo>
                  <a:lnTo>
                    <a:pt x="5330" y="2679"/>
                  </a:lnTo>
                  <a:lnTo>
                    <a:pt x="5330" y="2679"/>
                  </a:lnTo>
                  <a:cubicBezTo>
                    <a:pt x="5251" y="2709"/>
                    <a:pt x="5143" y="2728"/>
                    <a:pt x="5075" y="2758"/>
                  </a:cubicBezTo>
                  <a:cubicBezTo>
                    <a:pt x="5094" y="2679"/>
                    <a:pt x="5104" y="2620"/>
                    <a:pt x="5134" y="2552"/>
                  </a:cubicBezTo>
                  <a:lnTo>
                    <a:pt x="5291" y="2218"/>
                  </a:lnTo>
                  <a:lnTo>
                    <a:pt x="5379" y="1894"/>
                  </a:lnTo>
                  <a:lnTo>
                    <a:pt x="5379" y="1894"/>
                  </a:lnTo>
                  <a:cubicBezTo>
                    <a:pt x="5300" y="1963"/>
                    <a:pt x="5192" y="2032"/>
                    <a:pt x="5104" y="2081"/>
                  </a:cubicBezTo>
                  <a:lnTo>
                    <a:pt x="5134" y="1845"/>
                  </a:lnTo>
                  <a:lnTo>
                    <a:pt x="5055" y="1767"/>
                  </a:lnTo>
                  <a:lnTo>
                    <a:pt x="4888" y="1835"/>
                  </a:lnTo>
                  <a:lnTo>
                    <a:pt x="4878" y="1629"/>
                  </a:lnTo>
                  <a:lnTo>
                    <a:pt x="4839" y="1453"/>
                  </a:lnTo>
                  <a:lnTo>
                    <a:pt x="4662" y="1580"/>
                  </a:lnTo>
                  <a:cubicBezTo>
                    <a:pt x="4731" y="1335"/>
                    <a:pt x="4800" y="1001"/>
                    <a:pt x="4849" y="756"/>
                  </a:cubicBezTo>
                  <a:lnTo>
                    <a:pt x="4761" y="609"/>
                  </a:lnTo>
                  <a:cubicBezTo>
                    <a:pt x="4702" y="746"/>
                    <a:pt x="4604" y="903"/>
                    <a:pt x="4545" y="1031"/>
                  </a:cubicBezTo>
                  <a:lnTo>
                    <a:pt x="4358" y="1286"/>
                  </a:lnTo>
                  <a:cubicBezTo>
                    <a:pt x="4368" y="1089"/>
                    <a:pt x="4388" y="815"/>
                    <a:pt x="4397" y="618"/>
                  </a:cubicBezTo>
                  <a:lnTo>
                    <a:pt x="4319" y="226"/>
                  </a:lnTo>
                  <a:cubicBezTo>
                    <a:pt x="4260" y="491"/>
                    <a:pt x="4162" y="834"/>
                    <a:pt x="4093" y="1080"/>
                  </a:cubicBezTo>
                  <a:lnTo>
                    <a:pt x="4044" y="648"/>
                  </a:lnTo>
                  <a:lnTo>
                    <a:pt x="3917" y="756"/>
                  </a:lnTo>
                  <a:lnTo>
                    <a:pt x="3799" y="962"/>
                  </a:lnTo>
                  <a:cubicBezTo>
                    <a:pt x="3760" y="785"/>
                    <a:pt x="3720" y="550"/>
                    <a:pt x="3681" y="363"/>
                  </a:cubicBezTo>
                  <a:lnTo>
                    <a:pt x="3563" y="520"/>
                  </a:lnTo>
                  <a:lnTo>
                    <a:pt x="3436" y="550"/>
                  </a:lnTo>
                  <a:cubicBezTo>
                    <a:pt x="3377" y="393"/>
                    <a:pt x="3308" y="196"/>
                    <a:pt x="3239" y="49"/>
                  </a:cubicBezTo>
                  <a:lnTo>
                    <a:pt x="3181" y="550"/>
                  </a:lnTo>
                  <a:lnTo>
                    <a:pt x="2994" y="304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052E3A">
                <a:alpha val="315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97"/>
            <p:cNvSpPr/>
            <p:nvPr/>
          </p:nvSpPr>
          <p:spPr>
            <a:xfrm rot="-1353104">
              <a:off x="7080393" y="3664610"/>
              <a:ext cx="38786" cy="38786"/>
            </a:xfrm>
            <a:custGeom>
              <a:rect b="b" l="l" r="r" t="t"/>
              <a:pathLst>
                <a:path extrusionOk="0" h="983" w="983">
                  <a:moveTo>
                    <a:pt x="982" y="491"/>
                  </a:moveTo>
                  <a:cubicBezTo>
                    <a:pt x="982" y="766"/>
                    <a:pt x="766" y="982"/>
                    <a:pt x="492" y="982"/>
                  </a:cubicBezTo>
                  <a:cubicBezTo>
                    <a:pt x="227" y="982"/>
                    <a:pt x="1" y="766"/>
                    <a:pt x="1" y="491"/>
                  </a:cubicBezTo>
                  <a:cubicBezTo>
                    <a:pt x="1" y="217"/>
                    <a:pt x="227" y="1"/>
                    <a:pt x="492" y="1"/>
                  </a:cubicBezTo>
                  <a:cubicBezTo>
                    <a:pt x="766" y="1"/>
                    <a:pt x="982" y="226"/>
                    <a:pt x="982" y="491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97"/>
            <p:cNvSpPr/>
            <p:nvPr/>
          </p:nvSpPr>
          <p:spPr>
            <a:xfrm rot="-1353104">
              <a:off x="6754139" y="4012629"/>
              <a:ext cx="77494" cy="77494"/>
            </a:xfrm>
            <a:custGeom>
              <a:rect b="b" l="l" r="r" t="t"/>
              <a:pathLst>
                <a:path extrusionOk="0" h="1964" w="1964">
                  <a:moveTo>
                    <a:pt x="1963" y="982"/>
                  </a:moveTo>
                  <a:cubicBezTo>
                    <a:pt x="1963" y="1522"/>
                    <a:pt x="1522" y="1963"/>
                    <a:pt x="982" y="1963"/>
                  </a:cubicBezTo>
                  <a:cubicBezTo>
                    <a:pt x="442" y="1963"/>
                    <a:pt x="1" y="1522"/>
                    <a:pt x="1" y="982"/>
                  </a:cubicBezTo>
                  <a:cubicBezTo>
                    <a:pt x="1" y="442"/>
                    <a:pt x="442" y="0"/>
                    <a:pt x="982" y="0"/>
                  </a:cubicBezTo>
                  <a:cubicBezTo>
                    <a:pt x="1522" y="0"/>
                    <a:pt x="1963" y="442"/>
                    <a:pt x="1963" y="982"/>
                  </a:cubicBezTo>
                  <a:close/>
                </a:path>
              </a:pathLst>
            </a:custGeom>
            <a:solidFill>
              <a:srgbClr val="1F1F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97"/>
            <p:cNvSpPr/>
            <p:nvPr/>
          </p:nvSpPr>
          <p:spPr>
            <a:xfrm rot="-1353104">
              <a:off x="6599906" y="4018817"/>
              <a:ext cx="72483" cy="72443"/>
            </a:xfrm>
            <a:custGeom>
              <a:rect b="b" l="l" r="r" t="t"/>
              <a:pathLst>
                <a:path extrusionOk="0" h="1836" w="1837">
                  <a:moveTo>
                    <a:pt x="1836" y="913"/>
                  </a:moveTo>
                  <a:cubicBezTo>
                    <a:pt x="1836" y="1423"/>
                    <a:pt x="1434" y="1836"/>
                    <a:pt x="923" y="1836"/>
                  </a:cubicBezTo>
                  <a:cubicBezTo>
                    <a:pt x="413" y="1836"/>
                    <a:pt x="1" y="1433"/>
                    <a:pt x="1" y="913"/>
                  </a:cubicBezTo>
                  <a:cubicBezTo>
                    <a:pt x="1" y="413"/>
                    <a:pt x="403" y="1"/>
                    <a:pt x="923" y="1"/>
                  </a:cubicBezTo>
                  <a:cubicBezTo>
                    <a:pt x="1434" y="10"/>
                    <a:pt x="1836" y="413"/>
                    <a:pt x="1836" y="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97"/>
            <p:cNvSpPr/>
            <p:nvPr/>
          </p:nvSpPr>
          <p:spPr>
            <a:xfrm rot="-1353104">
              <a:off x="6986170" y="3987544"/>
              <a:ext cx="17480" cy="17480"/>
            </a:xfrm>
            <a:custGeom>
              <a:rect b="b" l="l" r="r" t="t"/>
              <a:pathLst>
                <a:path extrusionOk="0" h="443" w="443">
                  <a:moveTo>
                    <a:pt x="442" y="217"/>
                  </a:moveTo>
                  <a:cubicBezTo>
                    <a:pt x="442" y="334"/>
                    <a:pt x="344" y="442"/>
                    <a:pt x="226" y="442"/>
                  </a:cubicBezTo>
                  <a:cubicBezTo>
                    <a:pt x="99" y="442"/>
                    <a:pt x="0" y="334"/>
                    <a:pt x="0" y="217"/>
                  </a:cubicBezTo>
                  <a:cubicBezTo>
                    <a:pt x="0" y="99"/>
                    <a:pt x="99" y="1"/>
                    <a:pt x="226" y="1"/>
                  </a:cubicBezTo>
                  <a:cubicBezTo>
                    <a:pt x="344" y="1"/>
                    <a:pt x="442" y="99"/>
                    <a:pt x="442" y="217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97"/>
            <p:cNvSpPr/>
            <p:nvPr/>
          </p:nvSpPr>
          <p:spPr>
            <a:xfrm rot="-1353104">
              <a:off x="6666141" y="3753959"/>
              <a:ext cx="17480" cy="17440"/>
            </a:xfrm>
            <a:custGeom>
              <a:rect b="b" l="l" r="r" t="t"/>
              <a:pathLst>
                <a:path extrusionOk="0" h="442" w="443">
                  <a:moveTo>
                    <a:pt x="442" y="216"/>
                  </a:moveTo>
                  <a:cubicBezTo>
                    <a:pt x="442" y="344"/>
                    <a:pt x="344" y="442"/>
                    <a:pt x="226" y="442"/>
                  </a:cubicBezTo>
                  <a:cubicBezTo>
                    <a:pt x="108" y="442"/>
                    <a:pt x="0" y="344"/>
                    <a:pt x="0" y="216"/>
                  </a:cubicBezTo>
                  <a:cubicBezTo>
                    <a:pt x="0" y="98"/>
                    <a:pt x="108" y="0"/>
                    <a:pt x="226" y="0"/>
                  </a:cubicBezTo>
                  <a:cubicBezTo>
                    <a:pt x="344" y="0"/>
                    <a:pt x="442" y="98"/>
                    <a:pt x="442" y="216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97"/>
            <p:cNvSpPr/>
            <p:nvPr/>
          </p:nvSpPr>
          <p:spPr>
            <a:xfrm rot="-1353104">
              <a:off x="6931735" y="3871583"/>
              <a:ext cx="81361" cy="81321"/>
            </a:xfrm>
            <a:custGeom>
              <a:rect b="b" l="l" r="r" t="t"/>
              <a:pathLst>
                <a:path extrusionOk="0" h="2061" w="2062">
                  <a:moveTo>
                    <a:pt x="2061" y="1030"/>
                  </a:moveTo>
                  <a:cubicBezTo>
                    <a:pt x="2061" y="1600"/>
                    <a:pt x="1600" y="2061"/>
                    <a:pt x="1031" y="2061"/>
                  </a:cubicBezTo>
                  <a:cubicBezTo>
                    <a:pt x="461" y="2061"/>
                    <a:pt x="0" y="1600"/>
                    <a:pt x="0" y="1030"/>
                  </a:cubicBezTo>
                  <a:cubicBezTo>
                    <a:pt x="0" y="461"/>
                    <a:pt x="461" y="0"/>
                    <a:pt x="1031" y="0"/>
                  </a:cubicBezTo>
                  <a:cubicBezTo>
                    <a:pt x="1600" y="0"/>
                    <a:pt x="2061" y="461"/>
                    <a:pt x="2061" y="10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97"/>
            <p:cNvSpPr/>
            <p:nvPr/>
          </p:nvSpPr>
          <p:spPr>
            <a:xfrm rot="-1353104">
              <a:off x="7045722" y="3919729"/>
              <a:ext cx="39931" cy="39536"/>
            </a:xfrm>
            <a:custGeom>
              <a:rect b="b" l="l" r="r" t="t"/>
              <a:pathLst>
                <a:path extrusionOk="0" h="1002" w="1012">
                  <a:moveTo>
                    <a:pt x="1012" y="501"/>
                  </a:moveTo>
                  <a:cubicBezTo>
                    <a:pt x="1012" y="776"/>
                    <a:pt x="786" y="1001"/>
                    <a:pt x="501" y="1001"/>
                  </a:cubicBezTo>
                  <a:cubicBezTo>
                    <a:pt x="237" y="1001"/>
                    <a:pt x="1" y="785"/>
                    <a:pt x="1" y="501"/>
                  </a:cubicBezTo>
                  <a:cubicBezTo>
                    <a:pt x="1" y="226"/>
                    <a:pt x="227" y="0"/>
                    <a:pt x="501" y="0"/>
                  </a:cubicBezTo>
                  <a:cubicBezTo>
                    <a:pt x="786" y="0"/>
                    <a:pt x="1012" y="216"/>
                    <a:pt x="1012" y="501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97"/>
            <p:cNvSpPr/>
            <p:nvPr/>
          </p:nvSpPr>
          <p:spPr>
            <a:xfrm rot="-1353104">
              <a:off x="6953499" y="3549591"/>
              <a:ext cx="74771" cy="74377"/>
            </a:xfrm>
            <a:custGeom>
              <a:rect b="b" l="l" r="r" t="t"/>
              <a:pathLst>
                <a:path extrusionOk="0" h="1885" w="1895">
                  <a:moveTo>
                    <a:pt x="1894" y="943"/>
                  </a:moveTo>
                  <a:cubicBezTo>
                    <a:pt x="1894" y="1463"/>
                    <a:pt x="1472" y="1885"/>
                    <a:pt x="952" y="1885"/>
                  </a:cubicBezTo>
                  <a:cubicBezTo>
                    <a:pt x="422" y="1885"/>
                    <a:pt x="0" y="1463"/>
                    <a:pt x="0" y="943"/>
                  </a:cubicBezTo>
                  <a:cubicBezTo>
                    <a:pt x="0" y="423"/>
                    <a:pt x="422" y="1"/>
                    <a:pt x="952" y="1"/>
                  </a:cubicBezTo>
                  <a:cubicBezTo>
                    <a:pt x="1472" y="1"/>
                    <a:pt x="1894" y="423"/>
                    <a:pt x="1894" y="9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97"/>
            <p:cNvSpPr/>
            <p:nvPr/>
          </p:nvSpPr>
          <p:spPr>
            <a:xfrm rot="-1353104">
              <a:off x="6997848" y="3697139"/>
              <a:ext cx="40325" cy="40720"/>
            </a:xfrm>
            <a:custGeom>
              <a:rect b="b" l="l" r="r" t="t"/>
              <a:pathLst>
                <a:path extrusionOk="0" h="1032" w="1022">
                  <a:moveTo>
                    <a:pt x="1021" y="511"/>
                  </a:moveTo>
                  <a:cubicBezTo>
                    <a:pt x="1021" y="796"/>
                    <a:pt x="795" y="1031"/>
                    <a:pt x="511" y="1031"/>
                  </a:cubicBezTo>
                  <a:cubicBezTo>
                    <a:pt x="226" y="1031"/>
                    <a:pt x="1" y="796"/>
                    <a:pt x="1" y="511"/>
                  </a:cubicBezTo>
                  <a:cubicBezTo>
                    <a:pt x="1" y="226"/>
                    <a:pt x="226" y="1"/>
                    <a:pt x="511" y="1"/>
                  </a:cubicBezTo>
                  <a:cubicBezTo>
                    <a:pt x="795" y="1"/>
                    <a:pt x="1021" y="226"/>
                    <a:pt x="1021" y="511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97"/>
            <p:cNvSpPr/>
            <p:nvPr/>
          </p:nvSpPr>
          <p:spPr>
            <a:xfrm rot="-1353104">
              <a:off x="6616880" y="3787040"/>
              <a:ext cx="52320" cy="52320"/>
            </a:xfrm>
            <a:custGeom>
              <a:rect b="b" l="l" r="r" t="t"/>
              <a:pathLst>
                <a:path extrusionOk="0" h="1326" w="1326">
                  <a:moveTo>
                    <a:pt x="1325" y="658"/>
                  </a:moveTo>
                  <a:cubicBezTo>
                    <a:pt x="1325" y="1031"/>
                    <a:pt x="1031" y="1326"/>
                    <a:pt x="668" y="1326"/>
                  </a:cubicBezTo>
                  <a:cubicBezTo>
                    <a:pt x="295" y="1326"/>
                    <a:pt x="0" y="1031"/>
                    <a:pt x="0" y="658"/>
                  </a:cubicBezTo>
                  <a:cubicBezTo>
                    <a:pt x="0" y="295"/>
                    <a:pt x="295" y="1"/>
                    <a:pt x="668" y="1"/>
                  </a:cubicBezTo>
                  <a:cubicBezTo>
                    <a:pt x="1031" y="1"/>
                    <a:pt x="1325" y="295"/>
                    <a:pt x="1325" y="658"/>
                  </a:cubicBezTo>
                  <a:close/>
                </a:path>
              </a:pathLst>
            </a:custGeom>
            <a:solidFill>
              <a:srgbClr val="1F1F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97"/>
            <p:cNvSpPr/>
            <p:nvPr/>
          </p:nvSpPr>
          <p:spPr>
            <a:xfrm rot="-1353104">
              <a:off x="6874773" y="3941535"/>
              <a:ext cx="57331" cy="57371"/>
            </a:xfrm>
            <a:custGeom>
              <a:rect b="b" l="l" r="r" t="t"/>
              <a:pathLst>
                <a:path extrusionOk="0" h="1454" w="1453">
                  <a:moveTo>
                    <a:pt x="1453" y="727"/>
                  </a:moveTo>
                  <a:cubicBezTo>
                    <a:pt x="1453" y="1120"/>
                    <a:pt x="1129" y="1453"/>
                    <a:pt x="727" y="1453"/>
                  </a:cubicBezTo>
                  <a:cubicBezTo>
                    <a:pt x="334" y="1453"/>
                    <a:pt x="0" y="1129"/>
                    <a:pt x="0" y="727"/>
                  </a:cubicBezTo>
                  <a:cubicBezTo>
                    <a:pt x="0" y="334"/>
                    <a:pt x="324" y="1"/>
                    <a:pt x="727" y="1"/>
                  </a:cubicBezTo>
                  <a:cubicBezTo>
                    <a:pt x="1129" y="1"/>
                    <a:pt x="1453" y="325"/>
                    <a:pt x="1453" y="727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97"/>
            <p:cNvSpPr/>
            <p:nvPr/>
          </p:nvSpPr>
          <p:spPr>
            <a:xfrm rot="-1931164">
              <a:off x="6634029" y="3742024"/>
              <a:ext cx="34150" cy="34150"/>
            </a:xfrm>
            <a:custGeom>
              <a:rect b="b" l="l" r="r" t="t"/>
              <a:pathLst>
                <a:path extrusionOk="0" h="639" w="639">
                  <a:moveTo>
                    <a:pt x="639" y="314"/>
                  </a:moveTo>
                  <a:cubicBezTo>
                    <a:pt x="639" y="491"/>
                    <a:pt x="492" y="638"/>
                    <a:pt x="315" y="638"/>
                  </a:cubicBezTo>
                  <a:cubicBezTo>
                    <a:pt x="138" y="638"/>
                    <a:pt x="1" y="491"/>
                    <a:pt x="1" y="314"/>
                  </a:cubicBezTo>
                  <a:cubicBezTo>
                    <a:pt x="1" y="138"/>
                    <a:pt x="138" y="0"/>
                    <a:pt x="315" y="0"/>
                  </a:cubicBezTo>
                  <a:cubicBezTo>
                    <a:pt x="492" y="0"/>
                    <a:pt x="639" y="138"/>
                    <a:pt x="639" y="314"/>
                  </a:cubicBezTo>
                  <a:close/>
                </a:path>
              </a:pathLst>
            </a:custGeom>
            <a:solidFill>
              <a:srgbClr val="FFFFFF">
                <a:alpha val="46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52" name="Google Shape;2352;p9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000" y="1764100"/>
            <a:ext cx="5316774" cy="287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6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8" name="Google Shape;2358;p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9" name="Google Shape;235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350" y="0"/>
            <a:ext cx="645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350" y="0"/>
            <a:ext cx="645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3350" y="0"/>
            <a:ext cx="645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3350" y="0"/>
            <a:ext cx="645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3350" y="0"/>
            <a:ext cx="6457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4" name="Google Shape;2364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3350" y="0"/>
            <a:ext cx="6457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p98"/>
          <p:cNvSpPr txBox="1"/>
          <p:nvPr/>
        </p:nvSpPr>
        <p:spPr>
          <a:xfrm>
            <a:off x="5203425" y="131400"/>
            <a:ext cx="9606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FF"/>
                </a:solidFill>
              </a:rPr>
              <a:t>DFN</a:t>
            </a:r>
            <a:endParaRPr b="1" sz="2800">
              <a:solidFill>
                <a:srgbClr val="0000FF"/>
              </a:solidFill>
            </a:endParaRPr>
          </a:p>
        </p:txBody>
      </p:sp>
      <p:sp>
        <p:nvSpPr>
          <p:cNvPr id="2366" name="Google Shape;2366;p98"/>
          <p:cNvSpPr txBox="1"/>
          <p:nvPr/>
        </p:nvSpPr>
        <p:spPr>
          <a:xfrm>
            <a:off x="5231900" y="131400"/>
            <a:ext cx="17079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CC0000"/>
                </a:solidFill>
              </a:rPr>
              <a:t>EFN</a:t>
            </a:r>
            <a:endParaRPr b="1" sz="2800">
              <a:solidFill>
                <a:srgbClr val="CC0000"/>
              </a:solidFill>
            </a:endParaRPr>
          </a:p>
        </p:txBody>
      </p:sp>
      <p:sp>
        <p:nvSpPr>
          <p:cNvPr id="2367" name="Google Shape;2367;p98"/>
          <p:cNvSpPr txBox="1"/>
          <p:nvPr/>
        </p:nvSpPr>
        <p:spPr>
          <a:xfrm>
            <a:off x="4933000" y="131400"/>
            <a:ext cx="15585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8761D"/>
                </a:solidFill>
              </a:rPr>
              <a:t>FRIPON</a:t>
            </a:r>
            <a:endParaRPr b="1" sz="2800">
              <a:solidFill>
                <a:srgbClr val="38761D"/>
              </a:solidFill>
            </a:endParaRPr>
          </a:p>
        </p:txBody>
      </p:sp>
      <p:sp>
        <p:nvSpPr>
          <p:cNvPr id="2368" name="Google Shape;2368;p98"/>
          <p:cNvSpPr txBox="1"/>
          <p:nvPr/>
        </p:nvSpPr>
        <p:spPr>
          <a:xfrm>
            <a:off x="5089525" y="109950"/>
            <a:ext cx="16296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</a:rPr>
              <a:t>MORP</a:t>
            </a:r>
            <a:endParaRPr b="1" sz="28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2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4" name="Google Shape;2374;p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5" name="Google Shape;237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6" name="Google Shape;237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7" name="Google Shape;237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Google Shape;237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9" name="Google Shape;2379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0" name="Google Shape;2380;p99"/>
          <p:cNvSpPr txBox="1"/>
          <p:nvPr/>
        </p:nvSpPr>
        <p:spPr>
          <a:xfrm>
            <a:off x="5471150" y="350525"/>
            <a:ext cx="93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FF"/>
                </a:solidFill>
              </a:rPr>
              <a:t>DFN</a:t>
            </a:r>
            <a:endParaRPr b="1" sz="2800">
              <a:solidFill>
                <a:srgbClr val="0000FF"/>
              </a:solidFill>
            </a:endParaRPr>
          </a:p>
        </p:txBody>
      </p:sp>
      <p:sp>
        <p:nvSpPr>
          <p:cNvPr id="2381" name="Google Shape;2381;p99"/>
          <p:cNvSpPr txBox="1"/>
          <p:nvPr/>
        </p:nvSpPr>
        <p:spPr>
          <a:xfrm>
            <a:off x="5471150" y="350525"/>
            <a:ext cx="93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CC0000"/>
                </a:solidFill>
              </a:rPr>
              <a:t>EFN</a:t>
            </a:r>
            <a:endParaRPr b="1" sz="2800">
              <a:solidFill>
                <a:srgbClr val="CC0000"/>
              </a:solidFill>
            </a:endParaRPr>
          </a:p>
        </p:txBody>
      </p:sp>
      <p:sp>
        <p:nvSpPr>
          <p:cNvPr id="2382" name="Google Shape;2382;p99"/>
          <p:cNvSpPr txBox="1"/>
          <p:nvPr/>
        </p:nvSpPr>
        <p:spPr>
          <a:xfrm>
            <a:off x="5204450" y="350525"/>
            <a:ext cx="1577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8761D"/>
                </a:solidFill>
              </a:rPr>
              <a:t>FRIPON</a:t>
            </a:r>
            <a:endParaRPr b="1" sz="2800">
              <a:solidFill>
                <a:srgbClr val="38761D"/>
              </a:solidFill>
            </a:endParaRPr>
          </a:p>
        </p:txBody>
      </p:sp>
      <p:sp>
        <p:nvSpPr>
          <p:cNvPr id="2383" name="Google Shape;2383;p99"/>
          <p:cNvSpPr txBox="1"/>
          <p:nvPr/>
        </p:nvSpPr>
        <p:spPr>
          <a:xfrm>
            <a:off x="5349250" y="350525"/>
            <a:ext cx="143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</a:rPr>
              <a:t>MORP</a:t>
            </a:r>
            <a:endParaRPr b="1" sz="28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9" name="Google Shape;2389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90" name="Google Shape;239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288" y="51425"/>
            <a:ext cx="6789427" cy="50920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1" name="Google Shape;2391;p100"/>
          <p:cNvSpPr/>
          <p:nvPr/>
        </p:nvSpPr>
        <p:spPr>
          <a:xfrm>
            <a:off x="4785350" y="388625"/>
            <a:ext cx="2613600" cy="1470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2" name="Google Shape;2392;p100"/>
          <p:cNvSpPr txBox="1"/>
          <p:nvPr/>
        </p:nvSpPr>
        <p:spPr>
          <a:xfrm>
            <a:off x="5310950" y="710525"/>
            <a:ext cx="21780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Only 35% on cometary orbits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393" name="Google Shape;2393;p100"/>
          <p:cNvSpPr txBox="1"/>
          <p:nvPr/>
        </p:nvSpPr>
        <p:spPr>
          <a:xfrm>
            <a:off x="2061250" y="-53275"/>
            <a:ext cx="55854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Using the Tancredi (2014) Criterion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9" name="Google Shape;2399;p1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00" name="Google Shape;2400;p101"/>
          <p:cNvSpPr/>
          <p:nvPr/>
        </p:nvSpPr>
        <p:spPr>
          <a:xfrm>
            <a:off x="3820125" y="4912700"/>
            <a:ext cx="1916100" cy="230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1" name="Google Shape;2401;p101"/>
          <p:cNvSpPr txBox="1"/>
          <p:nvPr/>
        </p:nvSpPr>
        <p:spPr>
          <a:xfrm>
            <a:off x="2851850" y="4797200"/>
            <a:ext cx="392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% of clones reaching q &gt; 2.5 au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2402" name="Google Shape;240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4" name="Google Shape;2404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Google Shape;2405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7" name="Google Shape;2407;p101"/>
          <p:cNvSpPr txBox="1"/>
          <p:nvPr/>
        </p:nvSpPr>
        <p:spPr>
          <a:xfrm>
            <a:off x="6537950" y="175350"/>
            <a:ext cx="18060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661 JFCs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2408" name="Google Shape;2408;p101"/>
          <p:cNvSpPr/>
          <p:nvPr/>
        </p:nvSpPr>
        <p:spPr>
          <a:xfrm>
            <a:off x="7002800" y="861100"/>
            <a:ext cx="876300" cy="1950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9" name="Google Shape;2409;p101"/>
          <p:cNvSpPr txBox="1"/>
          <p:nvPr/>
        </p:nvSpPr>
        <p:spPr>
          <a:xfrm>
            <a:off x="4663525" y="941525"/>
            <a:ext cx="2651700" cy="15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They leave ‘active region’ very quickly</a:t>
            </a:r>
            <a:r>
              <a:rPr lang="en" sz="2800">
                <a:solidFill>
                  <a:schemeClr val="lt2"/>
                </a:solidFill>
              </a:rPr>
              <a:t> 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2410" name="Google Shape;2410;p101"/>
          <p:cNvSpPr txBox="1"/>
          <p:nvPr/>
        </p:nvSpPr>
        <p:spPr>
          <a:xfrm>
            <a:off x="5692150" y="175350"/>
            <a:ext cx="14784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FF"/>
                </a:solidFill>
              </a:rPr>
              <a:t>DFN</a:t>
            </a:r>
            <a:endParaRPr b="1" sz="2800">
              <a:solidFill>
                <a:srgbClr val="0000FF"/>
              </a:solidFill>
            </a:endParaRPr>
          </a:p>
        </p:txBody>
      </p:sp>
      <p:sp>
        <p:nvSpPr>
          <p:cNvPr id="2411" name="Google Shape;2411;p101"/>
          <p:cNvSpPr txBox="1"/>
          <p:nvPr/>
        </p:nvSpPr>
        <p:spPr>
          <a:xfrm>
            <a:off x="5692150" y="175350"/>
            <a:ext cx="14784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CC0000"/>
                </a:solidFill>
              </a:rPr>
              <a:t>E</a:t>
            </a:r>
            <a:r>
              <a:rPr b="1" lang="en" sz="2800">
                <a:solidFill>
                  <a:srgbClr val="CC0000"/>
                </a:solidFill>
              </a:rPr>
              <a:t>FN</a:t>
            </a:r>
            <a:endParaRPr b="1" sz="2800">
              <a:solidFill>
                <a:srgbClr val="CC0000"/>
              </a:solidFill>
            </a:endParaRPr>
          </a:p>
        </p:txBody>
      </p:sp>
      <p:sp>
        <p:nvSpPr>
          <p:cNvPr id="2412" name="Google Shape;2412;p101"/>
          <p:cNvSpPr txBox="1"/>
          <p:nvPr/>
        </p:nvSpPr>
        <p:spPr>
          <a:xfrm>
            <a:off x="5364550" y="175350"/>
            <a:ext cx="18060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6AA84F"/>
                </a:solidFill>
              </a:rPr>
              <a:t>FRIPON</a:t>
            </a:r>
            <a:endParaRPr b="1" sz="2800">
              <a:solidFill>
                <a:srgbClr val="6AA84F"/>
              </a:solidFill>
            </a:endParaRPr>
          </a:p>
        </p:txBody>
      </p:sp>
      <p:sp>
        <p:nvSpPr>
          <p:cNvPr id="2413" name="Google Shape;2413;p101"/>
          <p:cNvSpPr txBox="1"/>
          <p:nvPr/>
        </p:nvSpPr>
        <p:spPr>
          <a:xfrm>
            <a:off x="5501650" y="175350"/>
            <a:ext cx="16689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</a:rPr>
              <a:t>MORP</a:t>
            </a:r>
            <a:endParaRPr b="1" sz="28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9" name="Google Shape;2419;p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0" name="Google Shape;242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1" name="Google Shape;2421;p102"/>
          <p:cNvCxnSpPr/>
          <p:nvPr/>
        </p:nvCxnSpPr>
        <p:spPr>
          <a:xfrm rot="10800000">
            <a:off x="4431775" y="94325"/>
            <a:ext cx="15000" cy="454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5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7" name="Google Shape;2427;p1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8" name="Google Shape;2428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891" y="0"/>
            <a:ext cx="70702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2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4" name="Google Shape;2434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5" name="Google Shape;243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50" y="0"/>
            <a:ext cx="84730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9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1" name="Google Shape;2441;p1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2" name="Google Shape;244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92" y="0"/>
            <a:ext cx="84278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3" name="Google Shape;2443;p105"/>
          <p:cNvSpPr txBox="1"/>
          <p:nvPr/>
        </p:nvSpPr>
        <p:spPr>
          <a:xfrm>
            <a:off x="5538900" y="2112825"/>
            <a:ext cx="174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Asteroid-like dynamics</a:t>
            </a:r>
            <a:r>
              <a:rPr lang="en" sz="1800"/>
              <a:t> </a:t>
            </a:r>
            <a:endParaRPr sz="1800"/>
          </a:p>
        </p:txBody>
      </p:sp>
      <p:sp>
        <p:nvSpPr>
          <p:cNvPr id="2444" name="Google Shape;2444;p105"/>
          <p:cNvSpPr txBox="1"/>
          <p:nvPr/>
        </p:nvSpPr>
        <p:spPr>
          <a:xfrm>
            <a:off x="1553775" y="2140475"/>
            <a:ext cx="16647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Comet-like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d</a:t>
            </a:r>
            <a:r>
              <a:rPr b="1" lang="en" sz="1800"/>
              <a:t>ynamics</a:t>
            </a:r>
            <a:r>
              <a:rPr lang="en" sz="1800">
                <a:solidFill>
                  <a:schemeClr val="lt2"/>
                </a:solidFill>
              </a:rPr>
              <a:t> 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445" name="Google Shape;2445;p105"/>
          <p:cNvSpPr txBox="1"/>
          <p:nvPr/>
        </p:nvSpPr>
        <p:spPr>
          <a:xfrm>
            <a:off x="1121375" y="4733050"/>
            <a:ext cx="13971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Weaker :(</a:t>
            </a:r>
            <a:endParaRPr b="1" sz="1800"/>
          </a:p>
        </p:txBody>
      </p:sp>
      <p:sp>
        <p:nvSpPr>
          <p:cNvPr id="2446" name="Google Shape;2446;p105"/>
          <p:cNvSpPr txBox="1"/>
          <p:nvPr/>
        </p:nvSpPr>
        <p:spPr>
          <a:xfrm>
            <a:off x="7244975" y="4703625"/>
            <a:ext cx="15018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Stronger 💪</a:t>
            </a:r>
            <a:endParaRPr b="1"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p106"/>
          <p:cNvSpPr txBox="1"/>
          <p:nvPr>
            <p:ph type="title"/>
          </p:nvPr>
        </p:nvSpPr>
        <p:spPr>
          <a:xfrm>
            <a:off x="716800" y="46025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COMET </a:t>
            </a:r>
            <a:r>
              <a:rPr lang="en"/>
              <a:t>RESULTS</a:t>
            </a:r>
            <a:endParaRPr/>
          </a:p>
        </p:txBody>
      </p:sp>
      <p:sp>
        <p:nvSpPr>
          <p:cNvPr id="2452" name="Google Shape;2452;p106"/>
          <p:cNvSpPr txBox="1"/>
          <p:nvPr>
            <p:ph idx="1" type="subTitle"/>
          </p:nvPr>
        </p:nvSpPr>
        <p:spPr>
          <a:xfrm>
            <a:off x="721100" y="1386000"/>
            <a:ext cx="72408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The Lyapunov lifetimes of the 661 JFCs tend to concentrate towards lower values (~120 yrs)</a:t>
            </a:r>
            <a:endParaRPr b="1" sz="1800"/>
          </a:p>
        </p:txBody>
      </p:sp>
      <p:sp>
        <p:nvSpPr>
          <p:cNvPr id="2453" name="Google Shape;2453;p106"/>
          <p:cNvSpPr txBox="1"/>
          <p:nvPr/>
        </p:nvSpPr>
        <p:spPr>
          <a:xfrm>
            <a:off x="721100" y="2344675"/>
            <a:ext cx="6862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22% (16 out of 72)  JFCs in near-Earth orbits move on extremely stable orbits</a:t>
            </a:r>
            <a:endParaRPr b="1"/>
          </a:p>
        </p:txBody>
      </p:sp>
      <p:sp>
        <p:nvSpPr>
          <p:cNvPr id="2454" name="Google Shape;2454;p106"/>
          <p:cNvSpPr/>
          <p:nvPr/>
        </p:nvSpPr>
        <p:spPr>
          <a:xfrm>
            <a:off x="455850" y="164225"/>
            <a:ext cx="979500" cy="9864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5" name="Google Shape;245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26" y="226474"/>
            <a:ext cx="843361" cy="8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0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1" name="Google Shape;227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525" y="176975"/>
            <a:ext cx="3286675" cy="13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2" name="Google Shape;2272;p89"/>
          <p:cNvSpPr txBox="1"/>
          <p:nvPr/>
        </p:nvSpPr>
        <p:spPr>
          <a:xfrm>
            <a:off x="6144000" y="4681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https://www.fripon.org/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9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107"/>
          <p:cNvSpPr txBox="1"/>
          <p:nvPr>
            <p:ph type="title"/>
          </p:nvPr>
        </p:nvSpPr>
        <p:spPr>
          <a:xfrm>
            <a:off x="716800" y="460250"/>
            <a:ext cx="771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FIREBALL</a:t>
            </a:r>
            <a:r>
              <a:rPr lang="en"/>
              <a:t> RESULTS</a:t>
            </a:r>
            <a:endParaRPr/>
          </a:p>
        </p:txBody>
      </p:sp>
      <p:sp>
        <p:nvSpPr>
          <p:cNvPr id="2461" name="Google Shape;2461;p107"/>
          <p:cNvSpPr txBox="1"/>
          <p:nvPr>
            <p:ph idx="1" type="subTitle"/>
          </p:nvPr>
        </p:nvSpPr>
        <p:spPr>
          <a:xfrm>
            <a:off x="645500" y="1348225"/>
            <a:ext cx="4126200" cy="8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No</a:t>
            </a:r>
            <a:r>
              <a:rPr b="1" lang="en" sz="1800"/>
              <a:t> Lyapunov lifetime concentration </a:t>
            </a:r>
            <a:endParaRPr b="1" sz="1800"/>
          </a:p>
        </p:txBody>
      </p:sp>
      <p:sp>
        <p:nvSpPr>
          <p:cNvPr id="2462" name="Google Shape;2462;p107"/>
          <p:cNvSpPr txBox="1"/>
          <p:nvPr>
            <p:ph idx="1" type="subTitle"/>
          </p:nvPr>
        </p:nvSpPr>
        <p:spPr>
          <a:xfrm>
            <a:off x="4318125" y="1295300"/>
            <a:ext cx="4271400" cy="10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1-5% of fireball datasets are dynamically consistent with JFCs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63" name="Google Shape;2463;p107"/>
          <p:cNvSpPr txBox="1"/>
          <p:nvPr/>
        </p:nvSpPr>
        <p:spPr>
          <a:xfrm>
            <a:off x="645500" y="234467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Only 35 % fit ‘cometary’ criterion set by Tancredi (2014) </a:t>
            </a:r>
            <a:endParaRPr b="1"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64" name="Google Shape;2464;p107"/>
          <p:cNvSpPr txBox="1"/>
          <p:nvPr/>
        </p:nvSpPr>
        <p:spPr>
          <a:xfrm>
            <a:off x="645500" y="3508525"/>
            <a:ext cx="355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Only 8-21% have comet-like dynamics over 10 kyrs</a:t>
            </a: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 </a:t>
            </a:r>
            <a:endParaRPr/>
          </a:p>
        </p:txBody>
      </p:sp>
      <p:sp>
        <p:nvSpPr>
          <p:cNvPr id="2465" name="Google Shape;2465;p107"/>
          <p:cNvSpPr txBox="1"/>
          <p:nvPr/>
        </p:nvSpPr>
        <p:spPr>
          <a:xfrm>
            <a:off x="4318125" y="2448700"/>
            <a:ext cx="435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All in strong </a:t>
            </a: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Kozai-resonance, induced circulation of the argument of perihelion</a:t>
            </a:r>
            <a:endParaRPr b="1"/>
          </a:p>
        </p:txBody>
      </p:sp>
      <p:sp>
        <p:nvSpPr>
          <p:cNvPr id="2466" name="Google Shape;2466;p107"/>
          <p:cNvSpPr txBox="1"/>
          <p:nvPr/>
        </p:nvSpPr>
        <p:spPr>
          <a:xfrm>
            <a:off x="4318125" y="3527700"/>
            <a:ext cx="4271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Weak meteoroid </a:t>
            </a:r>
            <a:r>
              <a:rPr b="1" lang="en"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≠</a:t>
            </a: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cometary … necessarily </a:t>
            </a:r>
            <a:endParaRPr b="1"/>
          </a:p>
        </p:txBody>
      </p:sp>
      <p:sp>
        <p:nvSpPr>
          <p:cNvPr id="2467" name="Google Shape;2467;p107"/>
          <p:cNvSpPr txBox="1"/>
          <p:nvPr/>
        </p:nvSpPr>
        <p:spPr>
          <a:xfrm>
            <a:off x="4179575" y="850000"/>
            <a:ext cx="496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68" name="Google Shape;2468;p107"/>
          <p:cNvSpPr/>
          <p:nvPr/>
        </p:nvSpPr>
        <p:spPr>
          <a:xfrm>
            <a:off x="455850" y="164225"/>
            <a:ext cx="979500" cy="9864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9" name="Google Shape;246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26" y="226474"/>
            <a:ext cx="843361" cy="8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3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4" name="Google Shape;247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19550"/>
            <a:ext cx="9448525" cy="70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5" name="Google Shape;2475;p108"/>
          <p:cNvSpPr/>
          <p:nvPr/>
        </p:nvSpPr>
        <p:spPr>
          <a:xfrm>
            <a:off x="4784104" y="1713221"/>
            <a:ext cx="2649900" cy="27024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6" name="Google Shape;247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420" y="1830207"/>
            <a:ext cx="2415180" cy="2468261"/>
          </a:xfrm>
          <a:prstGeom prst="rect">
            <a:avLst/>
          </a:prstGeom>
          <a:noFill/>
          <a:ln>
            <a:noFill/>
          </a:ln>
        </p:spPr>
      </p:pic>
      <p:sp>
        <p:nvSpPr>
          <p:cNvPr id="2477" name="Google Shape;2477;p108"/>
          <p:cNvSpPr txBox="1"/>
          <p:nvPr>
            <p:ph type="title"/>
          </p:nvPr>
        </p:nvSpPr>
        <p:spPr>
          <a:xfrm>
            <a:off x="1299550" y="699375"/>
            <a:ext cx="4171200" cy="17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 check out the paper in A&amp;A :) </a:t>
            </a:r>
            <a:r>
              <a:rPr lang="en" sz="4800"/>
              <a:t>→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3" name="Google Shape;2483;p1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84" name="Google Shape;248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91" y="0"/>
            <a:ext cx="804062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5" name="Google Shape;2485;p109"/>
          <p:cNvCxnSpPr/>
          <p:nvPr/>
        </p:nvCxnSpPr>
        <p:spPr>
          <a:xfrm rot="10800000">
            <a:off x="4431775" y="94325"/>
            <a:ext cx="15000" cy="454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6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7" name="Google Shape;2277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1000" y="2743550"/>
            <a:ext cx="3420525" cy="34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8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2" name="Google Shape;228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6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88" name="Google Shape;2288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89" name="Google Shape;228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612" y="412850"/>
            <a:ext cx="7664775" cy="43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93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95" name="Google Shape;2295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96" name="Google Shape;229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00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2" name="Google Shape;2302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3" name="Google Shape;230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94"/>
          <p:cNvSpPr txBox="1"/>
          <p:nvPr/>
        </p:nvSpPr>
        <p:spPr>
          <a:xfrm>
            <a:off x="6779100" y="4797975"/>
            <a:ext cx="24357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Image Credit: ESA Rosetta Mission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9" name="Google Shape;230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128" y="0"/>
            <a:ext cx="8142125" cy="65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0" name="Google Shape;2310;p95"/>
          <p:cNvSpPr txBox="1"/>
          <p:nvPr>
            <p:ph idx="1" type="body"/>
          </p:nvPr>
        </p:nvSpPr>
        <p:spPr>
          <a:xfrm>
            <a:off x="83200" y="4754225"/>
            <a:ext cx="1917900" cy="4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5539"/>
              <a:buNone/>
            </a:pPr>
            <a:r>
              <a:rPr b="1" lang="en" sz="1065">
                <a:solidFill>
                  <a:schemeClr val="dk1"/>
                </a:solidFill>
              </a:rPr>
              <a:t>45P/Honda–Mrkos–Pajdušáková</a:t>
            </a:r>
            <a:endParaRPr b="1" sz="10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5539"/>
              <a:buNone/>
            </a:pPr>
            <a:r>
              <a:rPr lang="en" sz="1065">
                <a:solidFill>
                  <a:schemeClr val="dk1"/>
                </a:solidFill>
              </a:rPr>
              <a:t>Vaubaillon &amp; Christou (2006)</a:t>
            </a:r>
            <a:endParaRPr sz="106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9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77"/>
              <a:t> </a:t>
            </a:r>
            <a:r>
              <a:rPr b="1" lang="en" sz="4022"/>
              <a:t>Previous work</a:t>
            </a:r>
            <a:endParaRPr b="1" sz="402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6" name="Google Shape;2316;p96"/>
          <p:cNvSpPr txBox="1"/>
          <p:nvPr>
            <p:ph idx="1" type="subTitle"/>
          </p:nvPr>
        </p:nvSpPr>
        <p:spPr>
          <a:xfrm>
            <a:off x="194100" y="1343900"/>
            <a:ext cx="2945400" cy="19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Lyapunov lifetimes of JFCs tend to concentrate towards 50-150 yrs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317" name="Google Shape;2317;p96"/>
          <p:cNvSpPr txBox="1"/>
          <p:nvPr>
            <p:ph idx="2" type="subTitle"/>
          </p:nvPr>
        </p:nvSpPr>
        <p:spPr>
          <a:xfrm>
            <a:off x="2911425" y="3030200"/>
            <a:ext cx="2841600" cy="16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900">
                <a:solidFill>
                  <a:schemeClr val="dk1"/>
                </a:solidFill>
              </a:rPr>
              <a:t>Dynamical lifetime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900">
                <a:solidFill>
                  <a:schemeClr val="dk1"/>
                </a:solidFill>
              </a:rPr>
              <a:t>of JFCs is ~1.5 × 10</a:t>
            </a:r>
            <a:r>
              <a:rPr baseline="30000" lang="en" sz="1900">
                <a:solidFill>
                  <a:schemeClr val="dk1"/>
                </a:solidFill>
              </a:rPr>
              <a:t>5</a:t>
            </a:r>
            <a:r>
              <a:rPr lang="en" sz="1900">
                <a:solidFill>
                  <a:schemeClr val="dk1"/>
                </a:solidFill>
              </a:rPr>
              <a:t> yrs, however, they only typically spend ∼ 10</a:t>
            </a:r>
            <a:r>
              <a:rPr baseline="30000" lang="en" sz="1900">
                <a:solidFill>
                  <a:schemeClr val="dk1"/>
                </a:solidFill>
              </a:rPr>
              <a:t>3</a:t>
            </a:r>
            <a:r>
              <a:rPr lang="en" sz="1900">
                <a:solidFill>
                  <a:schemeClr val="dk1"/>
                </a:solidFill>
              </a:rPr>
              <a:t> yrs as NEOs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318" name="Google Shape;2318;p96"/>
          <p:cNvSpPr txBox="1"/>
          <p:nvPr>
            <p:ph idx="3" type="subTitle"/>
          </p:nvPr>
        </p:nvSpPr>
        <p:spPr>
          <a:xfrm>
            <a:off x="4794375" y="297775"/>
            <a:ext cx="32523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900">
                <a:solidFill>
                  <a:schemeClr val="dk1"/>
                </a:solidFill>
              </a:rPr>
              <a:t>Several JFCs in near-earth space on extremely stable, ‘asteroid like’ orbits. 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319" name="Google Shape;2319;p96"/>
          <p:cNvSpPr txBox="1"/>
          <p:nvPr>
            <p:ph idx="4" type="subTitle"/>
          </p:nvPr>
        </p:nvSpPr>
        <p:spPr>
          <a:xfrm>
            <a:off x="628700" y="2571751"/>
            <a:ext cx="1418400" cy="37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</a:t>
            </a:r>
            <a:r>
              <a:rPr b="1" lang="en" sz="12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Tancredi 1995)</a:t>
            </a:r>
            <a:endParaRPr b="1" sz="12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320" name="Google Shape;2320;p96"/>
          <p:cNvSpPr txBox="1"/>
          <p:nvPr>
            <p:ph idx="5" type="subTitle"/>
          </p:nvPr>
        </p:nvSpPr>
        <p:spPr>
          <a:xfrm>
            <a:off x="3319875" y="4694000"/>
            <a:ext cx="2024700" cy="37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23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(Fernandez et al. 2002)</a:t>
            </a:r>
            <a:endParaRPr b="1" sz="123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321" name="Google Shape;2321;p96"/>
          <p:cNvSpPr txBox="1"/>
          <p:nvPr>
            <p:ph idx="6" type="subTitle"/>
          </p:nvPr>
        </p:nvSpPr>
        <p:spPr>
          <a:xfrm>
            <a:off x="4999725" y="1313270"/>
            <a:ext cx="28416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23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(Fernandez et al. 2014, 2015) </a:t>
            </a:r>
            <a:endParaRPr b="1" sz="123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322" name="Google Shape;2322;p96"/>
          <p:cNvSpPr txBox="1"/>
          <p:nvPr>
            <p:ph idx="2" type="subTitle"/>
          </p:nvPr>
        </p:nvSpPr>
        <p:spPr>
          <a:xfrm>
            <a:off x="6335900" y="2944350"/>
            <a:ext cx="2777400" cy="15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900">
                <a:solidFill>
                  <a:schemeClr val="dk1"/>
                </a:solidFill>
              </a:rPr>
              <a:t>Nearly all DFN sporadic JFC-like (2 &lt; T</a:t>
            </a:r>
            <a:r>
              <a:rPr baseline="-25000" lang="en" sz="1900">
                <a:solidFill>
                  <a:schemeClr val="dk1"/>
                </a:solidFill>
              </a:rPr>
              <a:t>J </a:t>
            </a:r>
            <a:r>
              <a:rPr lang="en" sz="1900">
                <a:solidFill>
                  <a:schemeClr val="dk1"/>
                </a:solidFill>
              </a:rPr>
              <a:t>&lt; 3) fireballs are very stable</a:t>
            </a:r>
            <a:r>
              <a:rPr lang="en" sz="1900">
                <a:solidFill>
                  <a:schemeClr val="dk1"/>
                </a:solidFill>
              </a:rPr>
              <a:t> on 10</a:t>
            </a:r>
            <a:r>
              <a:rPr baseline="30000" lang="en" sz="1900">
                <a:solidFill>
                  <a:schemeClr val="dk1"/>
                </a:solidFill>
              </a:rPr>
              <a:t>4</a:t>
            </a:r>
            <a:r>
              <a:rPr lang="en" sz="1900">
                <a:solidFill>
                  <a:schemeClr val="dk1"/>
                </a:solidFill>
              </a:rPr>
              <a:t> yr timescales</a:t>
            </a:r>
            <a:r>
              <a:rPr lang="en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323" name="Google Shape;2323;p96"/>
          <p:cNvSpPr txBox="1"/>
          <p:nvPr>
            <p:ph idx="5" type="subTitle"/>
          </p:nvPr>
        </p:nvSpPr>
        <p:spPr>
          <a:xfrm>
            <a:off x="6846350" y="4321400"/>
            <a:ext cx="1756500" cy="37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23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(Shober</a:t>
            </a:r>
            <a:r>
              <a:rPr b="1" lang="en" sz="123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et al. 2021)</a:t>
            </a:r>
            <a:endParaRPr b="1" sz="123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324" name="Google Shape;2324;p96"/>
          <p:cNvSpPr/>
          <p:nvPr/>
        </p:nvSpPr>
        <p:spPr>
          <a:xfrm rot="2002483">
            <a:off x="1541641" y="3348886"/>
            <a:ext cx="922175" cy="397478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5" name="Google Shape;2325;p96"/>
          <p:cNvSpPr/>
          <p:nvPr/>
        </p:nvSpPr>
        <p:spPr>
          <a:xfrm rot="-2946940">
            <a:off x="4431382" y="2178870"/>
            <a:ext cx="922183" cy="397311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6" name="Google Shape;2326;p96"/>
          <p:cNvSpPr/>
          <p:nvPr/>
        </p:nvSpPr>
        <p:spPr>
          <a:xfrm rot="2920007">
            <a:off x="7199801" y="2073046"/>
            <a:ext cx="922116" cy="397476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arth's Atmosphere Class by Slidesgo">
  <a:themeElements>
    <a:clrScheme name="Simple Light">
      <a:dk1>
        <a:srgbClr val="FFFFFF"/>
      </a:dk1>
      <a:lt1>
        <a:srgbClr val="979797"/>
      </a:lt1>
      <a:dk2>
        <a:srgbClr val="000000"/>
      </a:dk2>
      <a:lt2>
        <a:srgbClr val="061A38"/>
      </a:lt2>
      <a:accent1>
        <a:srgbClr val="052E3A"/>
      </a:accent1>
      <a:accent2>
        <a:srgbClr val="0088D3"/>
      </a:accent2>
      <a:accent3>
        <a:srgbClr val="00C970"/>
      </a:accent3>
      <a:accent4>
        <a:srgbClr val="740FA3"/>
      </a:accent4>
      <a:accent5>
        <a:srgbClr val="FF3121"/>
      </a:accent5>
      <a:accent6>
        <a:srgbClr val="FF9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arth's Atmosphere Class by Slidesgo">
  <a:themeElements>
    <a:clrScheme name="Simple Light">
      <a:dk1>
        <a:srgbClr val="FFFFFF"/>
      </a:dk1>
      <a:lt1>
        <a:srgbClr val="979797"/>
      </a:lt1>
      <a:dk2>
        <a:srgbClr val="000000"/>
      </a:dk2>
      <a:lt2>
        <a:srgbClr val="061A38"/>
      </a:lt2>
      <a:accent1>
        <a:srgbClr val="052E3A"/>
      </a:accent1>
      <a:accent2>
        <a:srgbClr val="0088D3"/>
      </a:accent2>
      <a:accent3>
        <a:srgbClr val="00C970"/>
      </a:accent3>
      <a:accent4>
        <a:srgbClr val="740FA3"/>
      </a:accent4>
      <a:accent5>
        <a:srgbClr val="FF3121"/>
      </a:accent5>
      <a:accent6>
        <a:srgbClr val="FF9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